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A97BCB"/>
    <a:srgbClr val="00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5" autoAdjust="0"/>
    <p:restoredTop sz="90929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BF9F1-317B-4647-B809-56FF7F1D303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B116BF7-9F79-4547-990B-38BA852AFB08}" type="pres">
      <dgm:prSet presAssocID="{518BF9F1-317B-4647-B809-56FF7F1D30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</dgm:ptLst>
  <dgm:cxnLst>
    <dgm:cxn modelId="{4E3F2D93-745A-48B5-83E7-4B0A880DCB3B}" type="presOf" srcId="{518BF9F1-317B-4647-B809-56FF7F1D303B}" destId="{5B116BF7-9F79-4547-990B-38BA852AFB0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DCD89-1DFE-4D1A-846F-3206CC849B69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ZA"/>
        </a:p>
      </dgm:t>
    </dgm:pt>
    <dgm:pt modelId="{95BBE282-B240-48C1-BE00-DD06D7075C2D}">
      <dgm:prSet phldrT="[Text]" custT="1"/>
      <dgm:spPr/>
      <dgm:t>
        <a:bodyPr/>
        <a:lstStyle/>
        <a:p>
          <a:r>
            <a:rPr lang="en-ZA" sz="1800" dirty="0" smtClean="0"/>
            <a:t>Basic Pay 				R 3 106.95</a:t>
          </a:r>
          <a:endParaRPr lang="en-ZA" sz="1800" dirty="0"/>
        </a:p>
      </dgm:t>
    </dgm:pt>
    <dgm:pt modelId="{C4E0F525-4AC3-4BC1-B105-9A4B4BA2828F}" type="parTrans" cxnId="{049D77D7-5C70-4315-AF67-CAA30A00C40A}">
      <dgm:prSet/>
      <dgm:spPr/>
      <dgm:t>
        <a:bodyPr/>
        <a:lstStyle/>
        <a:p>
          <a:endParaRPr lang="en-ZA" sz="2400"/>
        </a:p>
      </dgm:t>
    </dgm:pt>
    <dgm:pt modelId="{83DA146E-05D4-4B91-A308-A7156B833526}" type="sibTrans" cxnId="{049D77D7-5C70-4315-AF67-CAA30A00C40A}">
      <dgm:prSet/>
      <dgm:spPr/>
      <dgm:t>
        <a:bodyPr/>
        <a:lstStyle/>
        <a:p>
          <a:endParaRPr lang="en-ZA" sz="2400"/>
        </a:p>
      </dgm:t>
    </dgm:pt>
    <dgm:pt modelId="{8638C135-E66C-4388-9461-AED5E49BD202}">
      <dgm:prSet phldrT="[Text]" custT="1"/>
      <dgm:spPr/>
      <dgm:t>
        <a:bodyPr/>
        <a:lstStyle/>
        <a:p>
          <a:r>
            <a:rPr lang="en-ZA" sz="1800" dirty="0" smtClean="0"/>
            <a:t>Annual Leave				R    179.27</a:t>
          </a:r>
          <a:endParaRPr lang="en-ZA" sz="1800" dirty="0"/>
        </a:p>
      </dgm:t>
    </dgm:pt>
    <dgm:pt modelId="{831D3978-A531-4CF1-B794-78A0362932CE}" type="parTrans" cxnId="{DA6D59DC-9455-498B-B627-F30CE6E8100B}">
      <dgm:prSet/>
      <dgm:spPr/>
      <dgm:t>
        <a:bodyPr/>
        <a:lstStyle/>
        <a:p>
          <a:endParaRPr lang="en-ZA" sz="2400"/>
        </a:p>
      </dgm:t>
    </dgm:pt>
    <dgm:pt modelId="{D9086394-B082-492B-A285-D18F6CDF7B0D}" type="sibTrans" cxnId="{DA6D59DC-9455-498B-B627-F30CE6E8100B}">
      <dgm:prSet/>
      <dgm:spPr/>
      <dgm:t>
        <a:bodyPr/>
        <a:lstStyle/>
        <a:p>
          <a:endParaRPr lang="en-ZA" sz="2400"/>
        </a:p>
      </dgm:t>
    </dgm:pt>
    <dgm:pt modelId="{1978BDB0-1AB0-4D00-88E1-83954C183B8A}">
      <dgm:prSet phldrT="[Text]" custT="1"/>
      <dgm:spPr/>
      <dgm:t>
        <a:bodyPr/>
        <a:lstStyle/>
        <a:p>
          <a:r>
            <a:rPr lang="en-ZA" sz="1800" dirty="0" smtClean="0"/>
            <a:t>Statutory payments(UIF,SDL,WCA) 	R       77.98</a:t>
          </a:r>
          <a:endParaRPr lang="en-ZA" sz="1800" dirty="0"/>
        </a:p>
      </dgm:t>
    </dgm:pt>
    <dgm:pt modelId="{75F0D71A-A24E-4ACE-8AC6-82AD57F61857}" type="parTrans" cxnId="{715E57B5-C355-47EC-BC8B-FFD930073A4A}">
      <dgm:prSet/>
      <dgm:spPr/>
      <dgm:t>
        <a:bodyPr/>
        <a:lstStyle/>
        <a:p>
          <a:endParaRPr lang="en-ZA" sz="2400"/>
        </a:p>
      </dgm:t>
    </dgm:pt>
    <dgm:pt modelId="{ECFC2C19-9C9E-4FAB-AE50-AA4A3489F470}" type="sibTrans" cxnId="{715E57B5-C355-47EC-BC8B-FFD930073A4A}">
      <dgm:prSet/>
      <dgm:spPr/>
      <dgm:t>
        <a:bodyPr/>
        <a:lstStyle/>
        <a:p>
          <a:endParaRPr lang="en-ZA" sz="2400"/>
        </a:p>
      </dgm:t>
    </dgm:pt>
    <dgm:pt modelId="{F0348D77-C9E9-4B19-AEA4-F5412107DB2F}">
      <dgm:prSet phldrT="[Text]" custT="1"/>
      <dgm:spPr/>
      <dgm:t>
        <a:bodyPr/>
        <a:lstStyle/>
        <a:p>
          <a:r>
            <a:rPr lang="en-ZA" sz="1800" dirty="0" smtClean="0"/>
            <a:t>Bonus 					R     258.81	</a:t>
          </a:r>
          <a:endParaRPr lang="en-ZA" sz="1800" dirty="0"/>
        </a:p>
      </dgm:t>
    </dgm:pt>
    <dgm:pt modelId="{60F9EEEC-5426-4048-AE8D-D54E26731D75}" type="parTrans" cxnId="{9FE0E40C-65E1-4767-AA21-4268CF04C9A9}">
      <dgm:prSet/>
      <dgm:spPr/>
      <dgm:t>
        <a:bodyPr/>
        <a:lstStyle/>
        <a:p>
          <a:endParaRPr lang="en-ZA"/>
        </a:p>
      </dgm:t>
    </dgm:pt>
    <dgm:pt modelId="{3C5A83FE-F7C0-4F5F-A901-DC594EC414FE}" type="sibTrans" cxnId="{9FE0E40C-65E1-4767-AA21-4268CF04C9A9}">
      <dgm:prSet/>
      <dgm:spPr/>
      <dgm:t>
        <a:bodyPr/>
        <a:lstStyle/>
        <a:p>
          <a:endParaRPr lang="en-ZA"/>
        </a:p>
      </dgm:t>
    </dgm:pt>
    <dgm:pt modelId="{156A051F-D8CE-4573-8476-D6B671906F92}">
      <dgm:prSet phldrT="[Text]" custT="1"/>
      <dgm:spPr/>
      <dgm:t>
        <a:bodyPr/>
        <a:lstStyle/>
        <a:p>
          <a:r>
            <a:rPr lang="en-ZA" sz="1800" dirty="0" smtClean="0"/>
            <a:t>Sick Leave</a:t>
          </a:r>
          <a:r>
            <a:rPr lang="en-ZA" sz="2400" dirty="0" smtClean="0"/>
            <a:t>				</a:t>
          </a:r>
          <a:r>
            <a:rPr lang="en-ZA" sz="1800" dirty="0" smtClean="0"/>
            <a:t>R    119.62</a:t>
          </a:r>
          <a:endParaRPr lang="en-ZA" sz="2400" dirty="0"/>
        </a:p>
      </dgm:t>
    </dgm:pt>
    <dgm:pt modelId="{226FD7F5-3418-4EEE-9ABE-2402F1F095EE}" type="parTrans" cxnId="{6CA9A93A-62A8-4BB1-89A3-B4B922375C10}">
      <dgm:prSet/>
      <dgm:spPr/>
      <dgm:t>
        <a:bodyPr/>
        <a:lstStyle/>
        <a:p>
          <a:endParaRPr lang="en-ZA"/>
        </a:p>
      </dgm:t>
    </dgm:pt>
    <dgm:pt modelId="{33D2E03E-0C3C-4C8E-9A72-B55E306B40B6}" type="sibTrans" cxnId="{6CA9A93A-62A8-4BB1-89A3-B4B922375C10}">
      <dgm:prSet/>
      <dgm:spPr/>
      <dgm:t>
        <a:bodyPr/>
        <a:lstStyle/>
        <a:p>
          <a:endParaRPr lang="en-ZA"/>
        </a:p>
      </dgm:t>
    </dgm:pt>
    <dgm:pt modelId="{991EF5DF-DFBC-4E10-9E64-C9E13457F343}">
      <dgm:prSet phldrT="[Text]" custT="1"/>
      <dgm:spPr/>
      <dgm:t>
        <a:bodyPr/>
        <a:lstStyle/>
        <a:p>
          <a:r>
            <a:rPr lang="en-ZA" sz="1800" dirty="0" smtClean="0"/>
            <a:t>Uniform Allowance			R      30.00</a:t>
          </a:r>
          <a:endParaRPr lang="en-ZA" sz="1800" dirty="0"/>
        </a:p>
      </dgm:t>
    </dgm:pt>
    <dgm:pt modelId="{AAB2F1AA-6234-4496-9F74-D577B993FF4B}" type="parTrans" cxnId="{24BAEF35-BE0E-4AEE-987E-F05975D84166}">
      <dgm:prSet/>
      <dgm:spPr/>
      <dgm:t>
        <a:bodyPr/>
        <a:lstStyle/>
        <a:p>
          <a:endParaRPr lang="en-ZA"/>
        </a:p>
      </dgm:t>
    </dgm:pt>
    <dgm:pt modelId="{B1B88F4B-402E-4A23-99FB-21C96A2A2147}" type="sibTrans" cxnId="{24BAEF35-BE0E-4AEE-987E-F05975D84166}">
      <dgm:prSet/>
      <dgm:spPr/>
      <dgm:t>
        <a:bodyPr/>
        <a:lstStyle/>
        <a:p>
          <a:endParaRPr lang="en-ZA"/>
        </a:p>
      </dgm:t>
    </dgm:pt>
    <dgm:pt modelId="{BB874DA2-0C71-45BB-B6FA-0AC03C568339}">
      <dgm:prSet phldrT="[Text]" custT="1"/>
      <dgm:spPr/>
      <dgm:t>
        <a:bodyPr/>
        <a:lstStyle/>
        <a:p>
          <a:r>
            <a:rPr lang="en-ZA" sz="1800" dirty="0" smtClean="0"/>
            <a:t>Shift</a:t>
          </a:r>
          <a:r>
            <a:rPr lang="en-ZA" sz="2400" dirty="0" smtClean="0"/>
            <a:t> </a:t>
          </a:r>
          <a:r>
            <a:rPr lang="en-ZA" sz="1800" dirty="0" smtClean="0"/>
            <a:t>Allowance				R       60.50</a:t>
          </a:r>
          <a:endParaRPr lang="en-ZA" sz="1800" dirty="0"/>
        </a:p>
      </dgm:t>
    </dgm:pt>
    <dgm:pt modelId="{C23F2A2F-3639-416B-9B59-A35340956905}" type="parTrans" cxnId="{EAAE608D-3DD2-4F9C-AFA6-5202A7CB5010}">
      <dgm:prSet/>
      <dgm:spPr/>
      <dgm:t>
        <a:bodyPr/>
        <a:lstStyle/>
        <a:p>
          <a:endParaRPr lang="en-ZA"/>
        </a:p>
      </dgm:t>
    </dgm:pt>
    <dgm:pt modelId="{6AB2D53F-D967-49DE-B6BB-991408C42A27}" type="sibTrans" cxnId="{EAAE608D-3DD2-4F9C-AFA6-5202A7CB5010}">
      <dgm:prSet/>
      <dgm:spPr/>
      <dgm:t>
        <a:bodyPr/>
        <a:lstStyle/>
        <a:p>
          <a:endParaRPr lang="en-ZA"/>
        </a:p>
      </dgm:t>
    </dgm:pt>
    <dgm:pt modelId="{B22D3CBD-9EA3-4AC2-9817-A5B2D5CFFD18}">
      <dgm:prSet phldrT="[Text]" custT="1"/>
      <dgm:spPr/>
      <dgm:t>
        <a:bodyPr/>
        <a:lstStyle/>
        <a:p>
          <a:r>
            <a:rPr lang="en-ZA" sz="1800" dirty="0" smtClean="0"/>
            <a:t>Provident Fund				R     163.12</a:t>
          </a:r>
          <a:endParaRPr lang="en-ZA" sz="1800" dirty="0"/>
        </a:p>
      </dgm:t>
    </dgm:pt>
    <dgm:pt modelId="{E7130B68-2BC9-4424-BFD3-B949FDC7FFFB}" type="parTrans" cxnId="{43C8F0DB-8D19-455C-9D38-DE13EA433644}">
      <dgm:prSet/>
      <dgm:spPr/>
      <dgm:t>
        <a:bodyPr/>
        <a:lstStyle/>
        <a:p>
          <a:endParaRPr lang="en-ZA"/>
        </a:p>
      </dgm:t>
    </dgm:pt>
    <dgm:pt modelId="{0D8E9865-BDD3-4569-8C2B-9ADFC511ECED}" type="sibTrans" cxnId="{43C8F0DB-8D19-455C-9D38-DE13EA433644}">
      <dgm:prSet/>
      <dgm:spPr/>
      <dgm:t>
        <a:bodyPr/>
        <a:lstStyle/>
        <a:p>
          <a:endParaRPr lang="en-ZA"/>
        </a:p>
      </dgm:t>
    </dgm:pt>
    <dgm:pt modelId="{875D4724-7481-4049-A3A1-457175069EDA}">
      <dgm:prSet phldrT="[Text]" custT="1"/>
      <dgm:spPr/>
      <dgm:t>
        <a:bodyPr/>
        <a:lstStyle/>
        <a:p>
          <a:r>
            <a:rPr lang="en-ZA" sz="2000" dirty="0" smtClean="0"/>
            <a:t>Total Cost to company	         	      R4 371.13</a:t>
          </a:r>
          <a:endParaRPr lang="en-ZA" sz="2000" dirty="0"/>
        </a:p>
      </dgm:t>
    </dgm:pt>
    <dgm:pt modelId="{3027422D-FDB7-4490-9D87-F5A6039AC19A}" type="parTrans" cxnId="{22A11113-CD6B-4000-AED2-09DADD019BAE}">
      <dgm:prSet/>
      <dgm:spPr/>
      <dgm:t>
        <a:bodyPr/>
        <a:lstStyle/>
        <a:p>
          <a:endParaRPr lang="en-ZA"/>
        </a:p>
      </dgm:t>
    </dgm:pt>
    <dgm:pt modelId="{04C1358F-F42C-44A7-8C18-E384A41CF8BD}" type="sibTrans" cxnId="{22A11113-CD6B-4000-AED2-09DADD019BAE}">
      <dgm:prSet/>
      <dgm:spPr/>
      <dgm:t>
        <a:bodyPr/>
        <a:lstStyle/>
        <a:p>
          <a:endParaRPr lang="en-ZA"/>
        </a:p>
      </dgm:t>
    </dgm:pt>
    <dgm:pt modelId="{F0275E90-C263-41F0-9266-AC6DA1B512BB}">
      <dgm:prSet phldrT="[Text]" custT="1"/>
      <dgm:spPr/>
      <dgm:t>
        <a:bodyPr/>
        <a:lstStyle/>
        <a:p>
          <a:r>
            <a:rPr lang="en-ZA" sz="2000" dirty="0" smtClean="0">
              <a:solidFill>
                <a:srgbClr val="FF0000"/>
              </a:solidFill>
            </a:rPr>
            <a:t>Less NMMU relief	                   R5 000.00</a:t>
          </a:r>
          <a:endParaRPr lang="en-ZA" sz="2000" dirty="0">
            <a:solidFill>
              <a:srgbClr val="FF0000"/>
            </a:solidFill>
          </a:endParaRPr>
        </a:p>
      </dgm:t>
    </dgm:pt>
    <dgm:pt modelId="{3CFCB56B-EE9E-42BE-A2B8-3B8DA4437064}" type="parTrans" cxnId="{10E7AE7D-0B58-4E2E-9199-59C590FC2E56}">
      <dgm:prSet/>
      <dgm:spPr/>
      <dgm:t>
        <a:bodyPr/>
        <a:lstStyle/>
        <a:p>
          <a:endParaRPr lang="en-ZA"/>
        </a:p>
      </dgm:t>
    </dgm:pt>
    <dgm:pt modelId="{C57646B7-7920-4005-84C2-9BD75624FF33}" type="sibTrans" cxnId="{10E7AE7D-0B58-4E2E-9199-59C590FC2E56}">
      <dgm:prSet/>
      <dgm:spPr/>
      <dgm:t>
        <a:bodyPr/>
        <a:lstStyle/>
        <a:p>
          <a:endParaRPr lang="en-ZA"/>
        </a:p>
      </dgm:t>
    </dgm:pt>
    <dgm:pt modelId="{9EEA4588-C2C3-478A-9174-1E42E9092C63}">
      <dgm:prSet phldrT="[Text]" custT="1"/>
      <dgm:spPr/>
      <dgm:t>
        <a:bodyPr/>
        <a:lstStyle/>
        <a:p>
          <a:r>
            <a:rPr lang="en-ZA" sz="2400" dirty="0" smtClean="0">
              <a:solidFill>
                <a:srgbClr val="00B050"/>
              </a:solidFill>
            </a:rPr>
            <a:t>NMMU top-up allowance       R  628.07</a:t>
          </a:r>
          <a:endParaRPr lang="en-ZA" sz="2400" dirty="0">
            <a:solidFill>
              <a:srgbClr val="00B050"/>
            </a:solidFill>
          </a:endParaRPr>
        </a:p>
      </dgm:t>
    </dgm:pt>
    <dgm:pt modelId="{324E6C26-C997-4F82-931A-0FC1E8410D96}" type="parTrans" cxnId="{B57EDD6A-1B48-4071-A46D-3FA87767D351}">
      <dgm:prSet/>
      <dgm:spPr/>
      <dgm:t>
        <a:bodyPr/>
        <a:lstStyle/>
        <a:p>
          <a:endParaRPr lang="en-ZA"/>
        </a:p>
      </dgm:t>
    </dgm:pt>
    <dgm:pt modelId="{85F2E5F3-44D6-48EA-A961-79232FF65DE1}" type="sibTrans" cxnId="{B57EDD6A-1B48-4071-A46D-3FA87767D351}">
      <dgm:prSet/>
      <dgm:spPr/>
      <dgm:t>
        <a:bodyPr/>
        <a:lstStyle/>
        <a:p>
          <a:endParaRPr lang="en-ZA"/>
        </a:p>
      </dgm:t>
    </dgm:pt>
    <dgm:pt modelId="{3F1B175D-8A2B-45C3-8201-A6FF3DCA8469}">
      <dgm:prSet phldrT="[Text]" custT="1"/>
      <dgm:spPr/>
      <dgm:t>
        <a:bodyPr/>
        <a:lstStyle/>
        <a:p>
          <a:r>
            <a:rPr lang="en-ZA" sz="1800" dirty="0" smtClean="0"/>
            <a:t>Overtime				R     374.88</a:t>
          </a:r>
          <a:endParaRPr lang="en-ZA" sz="1800" dirty="0"/>
        </a:p>
      </dgm:t>
    </dgm:pt>
    <dgm:pt modelId="{A783C1F6-0B05-42F1-8714-BF8CE32FC93E}" type="parTrans" cxnId="{49053367-7B98-465A-8CB9-9327EBE762D6}">
      <dgm:prSet/>
      <dgm:spPr/>
      <dgm:t>
        <a:bodyPr/>
        <a:lstStyle/>
        <a:p>
          <a:endParaRPr lang="en-ZA"/>
        </a:p>
      </dgm:t>
    </dgm:pt>
    <dgm:pt modelId="{4EA4B724-0C3A-44FB-A677-A4901C694F03}" type="sibTrans" cxnId="{49053367-7B98-465A-8CB9-9327EBE762D6}">
      <dgm:prSet/>
      <dgm:spPr/>
      <dgm:t>
        <a:bodyPr/>
        <a:lstStyle/>
        <a:p>
          <a:endParaRPr lang="en-ZA"/>
        </a:p>
      </dgm:t>
    </dgm:pt>
    <dgm:pt modelId="{63E11F0E-CD76-4C35-898C-3F5CAE4523E7}" type="pres">
      <dgm:prSet presAssocID="{4A4DCD89-1DFE-4D1A-846F-3206CC849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F35B00E-9E63-4C9B-A0D3-5ADAFD8D4D28}" type="pres">
      <dgm:prSet presAssocID="{95BBE282-B240-48C1-BE00-DD06D7075C2D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6BF5F87-FFFC-42A2-83D7-0AF568E5C9A1}" type="pres">
      <dgm:prSet presAssocID="{83DA146E-05D4-4B91-A308-A7156B833526}" presName="spacer" presStyleCnt="0"/>
      <dgm:spPr/>
    </dgm:pt>
    <dgm:pt modelId="{CC9D056C-4206-46AF-943B-B9488951534D}" type="pres">
      <dgm:prSet presAssocID="{8638C135-E66C-4388-9461-AED5E49BD202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18BD79-79F8-43FD-BB23-EF6C5B01744E}" type="pres">
      <dgm:prSet presAssocID="{D9086394-B082-492B-A285-D18F6CDF7B0D}" presName="spacer" presStyleCnt="0"/>
      <dgm:spPr/>
    </dgm:pt>
    <dgm:pt modelId="{19CE41B4-252C-4661-88FC-7FEF3B7D9B1A}" type="pres">
      <dgm:prSet presAssocID="{156A051F-D8CE-4573-8476-D6B671906F92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DF180B-E076-4C8C-977F-A626B62D25AB}" type="pres">
      <dgm:prSet presAssocID="{33D2E03E-0C3C-4C8E-9A72-B55E306B40B6}" presName="spacer" presStyleCnt="0"/>
      <dgm:spPr/>
    </dgm:pt>
    <dgm:pt modelId="{6FAB95B3-BD85-414D-96AC-3EAA96C3CC0B}" type="pres">
      <dgm:prSet presAssocID="{991EF5DF-DFBC-4E10-9E64-C9E13457F343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5BE181-D388-4FDA-843E-58A550544530}" type="pres">
      <dgm:prSet presAssocID="{B1B88F4B-402E-4A23-99FB-21C96A2A2147}" presName="spacer" presStyleCnt="0"/>
      <dgm:spPr/>
    </dgm:pt>
    <dgm:pt modelId="{8D12A5F4-E7E3-46D0-9668-74C459B7857C}" type="pres">
      <dgm:prSet presAssocID="{BB874DA2-0C71-45BB-B6FA-0AC03C568339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31B4ED-6872-45D8-BCA0-6B03499EF89B}" type="pres">
      <dgm:prSet presAssocID="{6AB2D53F-D967-49DE-B6BB-991408C42A27}" presName="spacer" presStyleCnt="0"/>
      <dgm:spPr/>
    </dgm:pt>
    <dgm:pt modelId="{93395154-9E20-4547-8C01-1DFA6DC831CC}" type="pres">
      <dgm:prSet presAssocID="{3F1B175D-8A2B-45C3-8201-A6FF3DCA8469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CD3833-A3B7-452F-9CF7-CCBBDF916399}" type="pres">
      <dgm:prSet presAssocID="{4EA4B724-0C3A-44FB-A677-A4901C694F03}" presName="spacer" presStyleCnt="0"/>
      <dgm:spPr/>
    </dgm:pt>
    <dgm:pt modelId="{313C98E2-B7DF-477C-AEAC-89836C35C326}" type="pres">
      <dgm:prSet presAssocID="{F0348D77-C9E9-4B19-AEA4-F5412107DB2F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2BA4A1-CE8F-4E10-8EB9-947010ABCF42}" type="pres">
      <dgm:prSet presAssocID="{3C5A83FE-F7C0-4F5F-A901-DC594EC414FE}" presName="spacer" presStyleCnt="0"/>
      <dgm:spPr/>
    </dgm:pt>
    <dgm:pt modelId="{E1BAD965-43B9-4ED1-9C58-DDDF412028AA}" type="pres">
      <dgm:prSet presAssocID="{1978BDB0-1AB0-4D00-88E1-83954C183B8A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1C31D0-5328-4A5D-A907-1932F9443A2F}" type="pres">
      <dgm:prSet presAssocID="{ECFC2C19-9C9E-4FAB-AE50-AA4A3489F470}" presName="spacer" presStyleCnt="0"/>
      <dgm:spPr/>
    </dgm:pt>
    <dgm:pt modelId="{6691F192-8601-40C0-BB87-BEAEDED545E6}" type="pres">
      <dgm:prSet presAssocID="{B22D3CBD-9EA3-4AC2-9817-A5B2D5CFFD18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D7E802-3267-446D-850E-64D0D44F8764}" type="pres">
      <dgm:prSet presAssocID="{0D8E9865-BDD3-4569-8C2B-9ADFC511ECED}" presName="spacer" presStyleCnt="0"/>
      <dgm:spPr/>
    </dgm:pt>
    <dgm:pt modelId="{D265C08E-2C12-43B4-B4F4-64FF7C41CDF4}" type="pres">
      <dgm:prSet presAssocID="{875D4724-7481-4049-A3A1-457175069EDA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138984A-A041-4E38-96F3-B69F3FBE2AC5}" type="pres">
      <dgm:prSet presAssocID="{04C1358F-F42C-44A7-8C18-E384A41CF8BD}" presName="spacer" presStyleCnt="0"/>
      <dgm:spPr/>
    </dgm:pt>
    <dgm:pt modelId="{82BC2683-A4F4-42D1-9B3D-5791A70AB880}" type="pres">
      <dgm:prSet presAssocID="{F0275E90-C263-41F0-9266-AC6DA1B512BB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B5A14C-94DC-4755-B12B-92B362F6BC18}" type="pres">
      <dgm:prSet presAssocID="{C57646B7-7920-4005-84C2-9BD75624FF33}" presName="spacer" presStyleCnt="0"/>
      <dgm:spPr/>
    </dgm:pt>
    <dgm:pt modelId="{AC3504F4-4BA3-4926-AF1E-B27B9B32DA50}" type="pres">
      <dgm:prSet presAssocID="{9EEA4588-C2C3-478A-9174-1E42E9092C63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49D77D7-5C70-4315-AF67-CAA30A00C40A}" srcId="{4A4DCD89-1DFE-4D1A-846F-3206CC849B69}" destId="{95BBE282-B240-48C1-BE00-DD06D7075C2D}" srcOrd="0" destOrd="0" parTransId="{C4E0F525-4AC3-4BC1-B105-9A4B4BA2828F}" sibTransId="{83DA146E-05D4-4B91-A308-A7156B833526}"/>
    <dgm:cxn modelId="{9F980F2E-FB82-48AE-B8E6-675A6E465F58}" type="presOf" srcId="{8638C135-E66C-4388-9461-AED5E49BD202}" destId="{CC9D056C-4206-46AF-943B-B9488951534D}" srcOrd="0" destOrd="0" presId="urn:microsoft.com/office/officeart/2005/8/layout/vList2"/>
    <dgm:cxn modelId="{991D116E-2154-4C0F-A1E1-41BA514E5ED4}" type="presOf" srcId="{875D4724-7481-4049-A3A1-457175069EDA}" destId="{D265C08E-2C12-43B4-B4F4-64FF7C41CDF4}" srcOrd="0" destOrd="0" presId="urn:microsoft.com/office/officeart/2005/8/layout/vList2"/>
    <dgm:cxn modelId="{FCCB95AF-D9B6-4788-80AB-D2542D88F3A1}" type="presOf" srcId="{9EEA4588-C2C3-478A-9174-1E42E9092C63}" destId="{AC3504F4-4BA3-4926-AF1E-B27B9B32DA50}" srcOrd="0" destOrd="0" presId="urn:microsoft.com/office/officeart/2005/8/layout/vList2"/>
    <dgm:cxn modelId="{24137859-23E3-48EC-AB76-DC2D3CBC624F}" type="presOf" srcId="{F0275E90-C263-41F0-9266-AC6DA1B512BB}" destId="{82BC2683-A4F4-42D1-9B3D-5791A70AB880}" srcOrd="0" destOrd="0" presId="urn:microsoft.com/office/officeart/2005/8/layout/vList2"/>
    <dgm:cxn modelId="{22A11113-CD6B-4000-AED2-09DADD019BAE}" srcId="{4A4DCD89-1DFE-4D1A-846F-3206CC849B69}" destId="{875D4724-7481-4049-A3A1-457175069EDA}" srcOrd="9" destOrd="0" parTransId="{3027422D-FDB7-4490-9D87-F5A6039AC19A}" sibTransId="{04C1358F-F42C-44A7-8C18-E384A41CF8BD}"/>
    <dgm:cxn modelId="{49053367-7B98-465A-8CB9-9327EBE762D6}" srcId="{4A4DCD89-1DFE-4D1A-846F-3206CC849B69}" destId="{3F1B175D-8A2B-45C3-8201-A6FF3DCA8469}" srcOrd="5" destOrd="0" parTransId="{A783C1F6-0B05-42F1-8714-BF8CE32FC93E}" sibTransId="{4EA4B724-0C3A-44FB-A677-A4901C694F03}"/>
    <dgm:cxn modelId="{DB1851A5-B276-43A1-9AA3-33BD63BA8B14}" type="presOf" srcId="{4A4DCD89-1DFE-4D1A-846F-3206CC849B69}" destId="{63E11F0E-CD76-4C35-898C-3F5CAE4523E7}" srcOrd="0" destOrd="0" presId="urn:microsoft.com/office/officeart/2005/8/layout/vList2"/>
    <dgm:cxn modelId="{33457305-2716-44A7-95DF-BC67D3481C71}" type="presOf" srcId="{1978BDB0-1AB0-4D00-88E1-83954C183B8A}" destId="{E1BAD965-43B9-4ED1-9C58-DDDF412028AA}" srcOrd="0" destOrd="0" presId="urn:microsoft.com/office/officeart/2005/8/layout/vList2"/>
    <dgm:cxn modelId="{F209BD81-3A6D-457C-AD39-89D55C51E84E}" type="presOf" srcId="{BB874DA2-0C71-45BB-B6FA-0AC03C568339}" destId="{8D12A5F4-E7E3-46D0-9668-74C459B7857C}" srcOrd="0" destOrd="0" presId="urn:microsoft.com/office/officeart/2005/8/layout/vList2"/>
    <dgm:cxn modelId="{D3E62F86-3E89-4B64-90CF-8B202A11EB48}" type="presOf" srcId="{991EF5DF-DFBC-4E10-9E64-C9E13457F343}" destId="{6FAB95B3-BD85-414D-96AC-3EAA96C3CC0B}" srcOrd="0" destOrd="0" presId="urn:microsoft.com/office/officeart/2005/8/layout/vList2"/>
    <dgm:cxn modelId="{E19E59D9-F4BB-45C8-BBAF-6082A38BD80A}" type="presOf" srcId="{B22D3CBD-9EA3-4AC2-9817-A5B2D5CFFD18}" destId="{6691F192-8601-40C0-BB87-BEAEDED545E6}" srcOrd="0" destOrd="0" presId="urn:microsoft.com/office/officeart/2005/8/layout/vList2"/>
    <dgm:cxn modelId="{B57EDD6A-1B48-4071-A46D-3FA87767D351}" srcId="{4A4DCD89-1DFE-4D1A-846F-3206CC849B69}" destId="{9EEA4588-C2C3-478A-9174-1E42E9092C63}" srcOrd="11" destOrd="0" parTransId="{324E6C26-C997-4F82-931A-0FC1E8410D96}" sibTransId="{85F2E5F3-44D6-48EA-A961-79232FF65DE1}"/>
    <dgm:cxn modelId="{715E57B5-C355-47EC-BC8B-FFD930073A4A}" srcId="{4A4DCD89-1DFE-4D1A-846F-3206CC849B69}" destId="{1978BDB0-1AB0-4D00-88E1-83954C183B8A}" srcOrd="7" destOrd="0" parTransId="{75F0D71A-A24E-4ACE-8AC6-82AD57F61857}" sibTransId="{ECFC2C19-9C9E-4FAB-AE50-AA4A3489F470}"/>
    <dgm:cxn modelId="{6CA9A93A-62A8-4BB1-89A3-B4B922375C10}" srcId="{4A4DCD89-1DFE-4D1A-846F-3206CC849B69}" destId="{156A051F-D8CE-4573-8476-D6B671906F92}" srcOrd="2" destOrd="0" parTransId="{226FD7F5-3418-4EEE-9ABE-2402F1F095EE}" sibTransId="{33D2E03E-0C3C-4C8E-9A72-B55E306B40B6}"/>
    <dgm:cxn modelId="{9FE0E40C-65E1-4767-AA21-4268CF04C9A9}" srcId="{4A4DCD89-1DFE-4D1A-846F-3206CC849B69}" destId="{F0348D77-C9E9-4B19-AEA4-F5412107DB2F}" srcOrd="6" destOrd="0" parTransId="{60F9EEEC-5426-4048-AE8D-D54E26731D75}" sibTransId="{3C5A83FE-F7C0-4F5F-A901-DC594EC414FE}"/>
    <dgm:cxn modelId="{43C8F0DB-8D19-455C-9D38-DE13EA433644}" srcId="{4A4DCD89-1DFE-4D1A-846F-3206CC849B69}" destId="{B22D3CBD-9EA3-4AC2-9817-A5B2D5CFFD18}" srcOrd="8" destOrd="0" parTransId="{E7130B68-2BC9-4424-BFD3-B949FDC7FFFB}" sibTransId="{0D8E9865-BDD3-4569-8C2B-9ADFC511ECED}"/>
    <dgm:cxn modelId="{EAAE608D-3DD2-4F9C-AFA6-5202A7CB5010}" srcId="{4A4DCD89-1DFE-4D1A-846F-3206CC849B69}" destId="{BB874DA2-0C71-45BB-B6FA-0AC03C568339}" srcOrd="4" destOrd="0" parTransId="{C23F2A2F-3639-416B-9B59-A35340956905}" sibTransId="{6AB2D53F-D967-49DE-B6BB-991408C42A27}"/>
    <dgm:cxn modelId="{77159F13-66B3-4F7B-8D9A-3AB55858D79A}" type="presOf" srcId="{156A051F-D8CE-4573-8476-D6B671906F92}" destId="{19CE41B4-252C-4661-88FC-7FEF3B7D9B1A}" srcOrd="0" destOrd="0" presId="urn:microsoft.com/office/officeart/2005/8/layout/vList2"/>
    <dgm:cxn modelId="{5098817E-D811-434A-85AD-8C1571A06342}" type="presOf" srcId="{95BBE282-B240-48C1-BE00-DD06D7075C2D}" destId="{CF35B00E-9E63-4C9B-A0D3-5ADAFD8D4D28}" srcOrd="0" destOrd="0" presId="urn:microsoft.com/office/officeart/2005/8/layout/vList2"/>
    <dgm:cxn modelId="{DA6D59DC-9455-498B-B627-F30CE6E8100B}" srcId="{4A4DCD89-1DFE-4D1A-846F-3206CC849B69}" destId="{8638C135-E66C-4388-9461-AED5E49BD202}" srcOrd="1" destOrd="0" parTransId="{831D3978-A531-4CF1-B794-78A0362932CE}" sibTransId="{D9086394-B082-492B-A285-D18F6CDF7B0D}"/>
    <dgm:cxn modelId="{17CA2164-B14B-4F14-B6B4-3346357015C9}" type="presOf" srcId="{3F1B175D-8A2B-45C3-8201-A6FF3DCA8469}" destId="{93395154-9E20-4547-8C01-1DFA6DC831CC}" srcOrd="0" destOrd="0" presId="urn:microsoft.com/office/officeart/2005/8/layout/vList2"/>
    <dgm:cxn modelId="{24BAEF35-BE0E-4AEE-987E-F05975D84166}" srcId="{4A4DCD89-1DFE-4D1A-846F-3206CC849B69}" destId="{991EF5DF-DFBC-4E10-9E64-C9E13457F343}" srcOrd="3" destOrd="0" parTransId="{AAB2F1AA-6234-4496-9F74-D577B993FF4B}" sibTransId="{B1B88F4B-402E-4A23-99FB-21C96A2A2147}"/>
    <dgm:cxn modelId="{6E6E05A2-D842-42DB-88C0-43ADBF49CD76}" type="presOf" srcId="{F0348D77-C9E9-4B19-AEA4-F5412107DB2F}" destId="{313C98E2-B7DF-477C-AEAC-89836C35C326}" srcOrd="0" destOrd="0" presId="urn:microsoft.com/office/officeart/2005/8/layout/vList2"/>
    <dgm:cxn modelId="{10E7AE7D-0B58-4E2E-9199-59C590FC2E56}" srcId="{4A4DCD89-1DFE-4D1A-846F-3206CC849B69}" destId="{F0275E90-C263-41F0-9266-AC6DA1B512BB}" srcOrd="10" destOrd="0" parTransId="{3CFCB56B-EE9E-42BE-A2B8-3B8DA4437064}" sibTransId="{C57646B7-7920-4005-84C2-9BD75624FF33}"/>
    <dgm:cxn modelId="{AA7E660B-FA30-412A-A172-0DA66A28F516}" type="presParOf" srcId="{63E11F0E-CD76-4C35-898C-3F5CAE4523E7}" destId="{CF35B00E-9E63-4C9B-A0D3-5ADAFD8D4D28}" srcOrd="0" destOrd="0" presId="urn:microsoft.com/office/officeart/2005/8/layout/vList2"/>
    <dgm:cxn modelId="{6E1555AF-AF3E-42E5-AF2F-5EFB597DDA63}" type="presParOf" srcId="{63E11F0E-CD76-4C35-898C-3F5CAE4523E7}" destId="{76BF5F87-FFFC-42A2-83D7-0AF568E5C9A1}" srcOrd="1" destOrd="0" presId="urn:microsoft.com/office/officeart/2005/8/layout/vList2"/>
    <dgm:cxn modelId="{767BC561-9E81-4FB2-B3A4-164DCDCB9698}" type="presParOf" srcId="{63E11F0E-CD76-4C35-898C-3F5CAE4523E7}" destId="{CC9D056C-4206-46AF-943B-B9488951534D}" srcOrd="2" destOrd="0" presId="urn:microsoft.com/office/officeart/2005/8/layout/vList2"/>
    <dgm:cxn modelId="{926F6E19-F71C-4211-95B4-7F72DA10FA8C}" type="presParOf" srcId="{63E11F0E-CD76-4C35-898C-3F5CAE4523E7}" destId="{8218BD79-79F8-43FD-BB23-EF6C5B01744E}" srcOrd="3" destOrd="0" presId="urn:microsoft.com/office/officeart/2005/8/layout/vList2"/>
    <dgm:cxn modelId="{2AF6BD5E-BD1F-4A2C-A2C2-A23B5198097D}" type="presParOf" srcId="{63E11F0E-CD76-4C35-898C-3F5CAE4523E7}" destId="{19CE41B4-252C-4661-88FC-7FEF3B7D9B1A}" srcOrd="4" destOrd="0" presId="urn:microsoft.com/office/officeart/2005/8/layout/vList2"/>
    <dgm:cxn modelId="{A1B68C8D-EE87-4D9C-BADA-9E7D74CFF4F1}" type="presParOf" srcId="{63E11F0E-CD76-4C35-898C-3F5CAE4523E7}" destId="{B7DF180B-E076-4C8C-977F-A626B62D25AB}" srcOrd="5" destOrd="0" presId="urn:microsoft.com/office/officeart/2005/8/layout/vList2"/>
    <dgm:cxn modelId="{A6D07F19-95EB-4691-9DE9-9C7F499DD7F9}" type="presParOf" srcId="{63E11F0E-CD76-4C35-898C-3F5CAE4523E7}" destId="{6FAB95B3-BD85-414D-96AC-3EAA96C3CC0B}" srcOrd="6" destOrd="0" presId="urn:microsoft.com/office/officeart/2005/8/layout/vList2"/>
    <dgm:cxn modelId="{30C245F2-0C48-4852-8C8E-54D850789423}" type="presParOf" srcId="{63E11F0E-CD76-4C35-898C-3F5CAE4523E7}" destId="{C95BE181-D388-4FDA-843E-58A550544530}" srcOrd="7" destOrd="0" presId="urn:microsoft.com/office/officeart/2005/8/layout/vList2"/>
    <dgm:cxn modelId="{540D3490-5242-4DE7-9827-9FA18019A2D7}" type="presParOf" srcId="{63E11F0E-CD76-4C35-898C-3F5CAE4523E7}" destId="{8D12A5F4-E7E3-46D0-9668-74C459B7857C}" srcOrd="8" destOrd="0" presId="urn:microsoft.com/office/officeart/2005/8/layout/vList2"/>
    <dgm:cxn modelId="{5168AC20-586D-4D3B-92ED-63AFDB778171}" type="presParOf" srcId="{63E11F0E-CD76-4C35-898C-3F5CAE4523E7}" destId="{5B31B4ED-6872-45D8-BCA0-6B03499EF89B}" srcOrd="9" destOrd="0" presId="urn:microsoft.com/office/officeart/2005/8/layout/vList2"/>
    <dgm:cxn modelId="{4CD70DCB-E46D-4242-A413-6C5BFE3DA640}" type="presParOf" srcId="{63E11F0E-CD76-4C35-898C-3F5CAE4523E7}" destId="{93395154-9E20-4547-8C01-1DFA6DC831CC}" srcOrd="10" destOrd="0" presId="urn:microsoft.com/office/officeart/2005/8/layout/vList2"/>
    <dgm:cxn modelId="{477E7435-6441-4BF0-A8F0-DC989EFB9671}" type="presParOf" srcId="{63E11F0E-CD76-4C35-898C-3F5CAE4523E7}" destId="{D0CD3833-A3B7-452F-9CF7-CCBBDF916399}" srcOrd="11" destOrd="0" presId="urn:microsoft.com/office/officeart/2005/8/layout/vList2"/>
    <dgm:cxn modelId="{4E8B89EA-36CA-4BC4-8705-575DA2A35C99}" type="presParOf" srcId="{63E11F0E-CD76-4C35-898C-3F5CAE4523E7}" destId="{313C98E2-B7DF-477C-AEAC-89836C35C326}" srcOrd="12" destOrd="0" presId="urn:microsoft.com/office/officeart/2005/8/layout/vList2"/>
    <dgm:cxn modelId="{ECAFADBA-B0BB-43D2-A530-04F615368710}" type="presParOf" srcId="{63E11F0E-CD76-4C35-898C-3F5CAE4523E7}" destId="{832BA4A1-CE8F-4E10-8EB9-947010ABCF42}" srcOrd="13" destOrd="0" presId="urn:microsoft.com/office/officeart/2005/8/layout/vList2"/>
    <dgm:cxn modelId="{176EFAEE-86F6-4595-BF6C-9018BC51FBFF}" type="presParOf" srcId="{63E11F0E-CD76-4C35-898C-3F5CAE4523E7}" destId="{E1BAD965-43B9-4ED1-9C58-DDDF412028AA}" srcOrd="14" destOrd="0" presId="urn:microsoft.com/office/officeart/2005/8/layout/vList2"/>
    <dgm:cxn modelId="{CE4DC24A-CBCB-45B6-B90F-C5936B1823FF}" type="presParOf" srcId="{63E11F0E-CD76-4C35-898C-3F5CAE4523E7}" destId="{2B1C31D0-5328-4A5D-A907-1932F9443A2F}" srcOrd="15" destOrd="0" presId="urn:microsoft.com/office/officeart/2005/8/layout/vList2"/>
    <dgm:cxn modelId="{4EC33000-B804-4817-9C84-D5B254E01DCF}" type="presParOf" srcId="{63E11F0E-CD76-4C35-898C-3F5CAE4523E7}" destId="{6691F192-8601-40C0-BB87-BEAEDED545E6}" srcOrd="16" destOrd="0" presId="urn:microsoft.com/office/officeart/2005/8/layout/vList2"/>
    <dgm:cxn modelId="{39A95EC7-18C6-4FDE-9F71-E36588EC7C82}" type="presParOf" srcId="{63E11F0E-CD76-4C35-898C-3F5CAE4523E7}" destId="{1FD7E802-3267-446D-850E-64D0D44F8764}" srcOrd="17" destOrd="0" presId="urn:microsoft.com/office/officeart/2005/8/layout/vList2"/>
    <dgm:cxn modelId="{471FC0F2-DB7B-4E1C-8817-F3C6C00B5CF0}" type="presParOf" srcId="{63E11F0E-CD76-4C35-898C-3F5CAE4523E7}" destId="{D265C08E-2C12-43B4-B4F4-64FF7C41CDF4}" srcOrd="18" destOrd="0" presId="urn:microsoft.com/office/officeart/2005/8/layout/vList2"/>
    <dgm:cxn modelId="{26144D7C-F2C1-44A0-A9FC-7A4470AD101F}" type="presParOf" srcId="{63E11F0E-CD76-4C35-898C-3F5CAE4523E7}" destId="{3138984A-A041-4E38-96F3-B69F3FBE2AC5}" srcOrd="19" destOrd="0" presId="urn:microsoft.com/office/officeart/2005/8/layout/vList2"/>
    <dgm:cxn modelId="{AB786894-D9B1-42BD-982C-EDC17A8C5829}" type="presParOf" srcId="{63E11F0E-CD76-4C35-898C-3F5CAE4523E7}" destId="{82BC2683-A4F4-42D1-9B3D-5791A70AB880}" srcOrd="20" destOrd="0" presId="urn:microsoft.com/office/officeart/2005/8/layout/vList2"/>
    <dgm:cxn modelId="{1A6ADE27-2143-4047-8E41-0A1A8D35D137}" type="presParOf" srcId="{63E11F0E-CD76-4C35-898C-3F5CAE4523E7}" destId="{79B5A14C-94DC-4755-B12B-92B362F6BC18}" srcOrd="21" destOrd="0" presId="urn:microsoft.com/office/officeart/2005/8/layout/vList2"/>
    <dgm:cxn modelId="{49DBC919-8545-41A3-B9F0-C53C47CA17ED}" type="presParOf" srcId="{63E11F0E-CD76-4C35-898C-3F5CAE4523E7}" destId="{AC3504F4-4BA3-4926-AF1E-B27B9B32DA50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8BF9F1-317B-4647-B809-56FF7F1D303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B116BF7-9F79-4547-990B-38BA852AFB08}" type="pres">
      <dgm:prSet presAssocID="{518BF9F1-317B-4647-B809-56FF7F1D30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</dgm:ptLst>
  <dgm:cxnLst>
    <dgm:cxn modelId="{4E7EF48F-2BE0-4828-801D-018529CF20EC}" type="presOf" srcId="{518BF9F1-317B-4647-B809-56FF7F1D303B}" destId="{5B116BF7-9F79-4547-990B-38BA852AFB0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DCD89-1DFE-4D1A-846F-3206CC849B69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ZA"/>
        </a:p>
      </dgm:t>
    </dgm:pt>
    <dgm:pt modelId="{95BBE282-B240-48C1-BE00-DD06D7075C2D}">
      <dgm:prSet phldrT="[Text]" custT="1"/>
      <dgm:spPr/>
      <dgm:t>
        <a:bodyPr/>
        <a:lstStyle/>
        <a:p>
          <a:r>
            <a:rPr lang="en-ZA" sz="1800" dirty="0" smtClean="0"/>
            <a:t>Basic Pay 				R 3 106.95</a:t>
          </a:r>
          <a:endParaRPr lang="en-ZA" sz="1800" dirty="0"/>
        </a:p>
      </dgm:t>
    </dgm:pt>
    <dgm:pt modelId="{C4E0F525-4AC3-4BC1-B105-9A4B4BA2828F}" type="parTrans" cxnId="{049D77D7-5C70-4315-AF67-CAA30A00C40A}">
      <dgm:prSet/>
      <dgm:spPr/>
      <dgm:t>
        <a:bodyPr/>
        <a:lstStyle/>
        <a:p>
          <a:endParaRPr lang="en-ZA" sz="2400"/>
        </a:p>
      </dgm:t>
    </dgm:pt>
    <dgm:pt modelId="{83DA146E-05D4-4B91-A308-A7156B833526}" type="sibTrans" cxnId="{049D77D7-5C70-4315-AF67-CAA30A00C40A}">
      <dgm:prSet/>
      <dgm:spPr/>
      <dgm:t>
        <a:bodyPr/>
        <a:lstStyle/>
        <a:p>
          <a:endParaRPr lang="en-ZA" sz="2400"/>
        </a:p>
      </dgm:t>
    </dgm:pt>
    <dgm:pt modelId="{8638C135-E66C-4388-9461-AED5E49BD20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sz="1800" dirty="0" smtClean="0"/>
            <a:t>Annual Leave				R    179.27</a:t>
          </a:r>
          <a:endParaRPr lang="en-ZA" sz="1800" dirty="0"/>
        </a:p>
      </dgm:t>
    </dgm:pt>
    <dgm:pt modelId="{831D3978-A531-4CF1-B794-78A0362932CE}" type="parTrans" cxnId="{DA6D59DC-9455-498B-B627-F30CE6E8100B}">
      <dgm:prSet/>
      <dgm:spPr/>
      <dgm:t>
        <a:bodyPr/>
        <a:lstStyle/>
        <a:p>
          <a:endParaRPr lang="en-ZA" sz="2400"/>
        </a:p>
      </dgm:t>
    </dgm:pt>
    <dgm:pt modelId="{D9086394-B082-492B-A285-D18F6CDF7B0D}" type="sibTrans" cxnId="{DA6D59DC-9455-498B-B627-F30CE6E8100B}">
      <dgm:prSet/>
      <dgm:spPr/>
      <dgm:t>
        <a:bodyPr/>
        <a:lstStyle/>
        <a:p>
          <a:endParaRPr lang="en-ZA" sz="2400"/>
        </a:p>
      </dgm:t>
    </dgm:pt>
    <dgm:pt modelId="{1978BDB0-1AB0-4D00-88E1-83954C183B8A}">
      <dgm:prSet phldrT="[Text]" custT="1"/>
      <dgm:spPr/>
      <dgm:t>
        <a:bodyPr/>
        <a:lstStyle/>
        <a:p>
          <a:r>
            <a:rPr lang="en-ZA" sz="1800" dirty="0" smtClean="0"/>
            <a:t>Statutory payments(UIF,SDL,WCA) 	R       77.98</a:t>
          </a:r>
          <a:endParaRPr lang="en-ZA" sz="1800" dirty="0"/>
        </a:p>
      </dgm:t>
    </dgm:pt>
    <dgm:pt modelId="{75F0D71A-A24E-4ACE-8AC6-82AD57F61857}" type="parTrans" cxnId="{715E57B5-C355-47EC-BC8B-FFD930073A4A}">
      <dgm:prSet/>
      <dgm:spPr/>
      <dgm:t>
        <a:bodyPr/>
        <a:lstStyle/>
        <a:p>
          <a:endParaRPr lang="en-ZA" sz="2400"/>
        </a:p>
      </dgm:t>
    </dgm:pt>
    <dgm:pt modelId="{ECFC2C19-9C9E-4FAB-AE50-AA4A3489F470}" type="sibTrans" cxnId="{715E57B5-C355-47EC-BC8B-FFD930073A4A}">
      <dgm:prSet/>
      <dgm:spPr/>
      <dgm:t>
        <a:bodyPr/>
        <a:lstStyle/>
        <a:p>
          <a:endParaRPr lang="en-ZA" sz="2400"/>
        </a:p>
      </dgm:t>
    </dgm:pt>
    <dgm:pt modelId="{F0348D77-C9E9-4B19-AEA4-F5412107DB2F}">
      <dgm:prSet phldrT="[Text]" custT="1"/>
      <dgm:spPr/>
      <dgm:t>
        <a:bodyPr/>
        <a:lstStyle/>
        <a:p>
          <a:r>
            <a:rPr lang="en-ZA" sz="1800" dirty="0" smtClean="0"/>
            <a:t>Bonus 					R     258.81	</a:t>
          </a:r>
          <a:endParaRPr lang="en-ZA" sz="1800" dirty="0"/>
        </a:p>
      </dgm:t>
    </dgm:pt>
    <dgm:pt modelId="{60F9EEEC-5426-4048-AE8D-D54E26731D75}" type="parTrans" cxnId="{9FE0E40C-65E1-4767-AA21-4268CF04C9A9}">
      <dgm:prSet/>
      <dgm:spPr/>
      <dgm:t>
        <a:bodyPr/>
        <a:lstStyle/>
        <a:p>
          <a:endParaRPr lang="en-ZA"/>
        </a:p>
      </dgm:t>
    </dgm:pt>
    <dgm:pt modelId="{3C5A83FE-F7C0-4F5F-A901-DC594EC414FE}" type="sibTrans" cxnId="{9FE0E40C-65E1-4767-AA21-4268CF04C9A9}">
      <dgm:prSet/>
      <dgm:spPr/>
      <dgm:t>
        <a:bodyPr/>
        <a:lstStyle/>
        <a:p>
          <a:endParaRPr lang="en-ZA"/>
        </a:p>
      </dgm:t>
    </dgm:pt>
    <dgm:pt modelId="{156A051F-D8CE-4573-8476-D6B671906F9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sz="1800" dirty="0" smtClean="0"/>
            <a:t>Sick Leave</a:t>
          </a:r>
          <a:r>
            <a:rPr lang="en-ZA" sz="2400" dirty="0" smtClean="0"/>
            <a:t>				</a:t>
          </a:r>
          <a:r>
            <a:rPr lang="en-ZA" sz="1800" dirty="0" smtClean="0"/>
            <a:t>R    119.62</a:t>
          </a:r>
          <a:endParaRPr lang="en-ZA" sz="2400" dirty="0"/>
        </a:p>
      </dgm:t>
    </dgm:pt>
    <dgm:pt modelId="{226FD7F5-3418-4EEE-9ABE-2402F1F095EE}" type="parTrans" cxnId="{6CA9A93A-62A8-4BB1-89A3-B4B922375C10}">
      <dgm:prSet/>
      <dgm:spPr/>
      <dgm:t>
        <a:bodyPr/>
        <a:lstStyle/>
        <a:p>
          <a:endParaRPr lang="en-ZA"/>
        </a:p>
      </dgm:t>
    </dgm:pt>
    <dgm:pt modelId="{33D2E03E-0C3C-4C8E-9A72-B55E306B40B6}" type="sibTrans" cxnId="{6CA9A93A-62A8-4BB1-89A3-B4B922375C10}">
      <dgm:prSet/>
      <dgm:spPr/>
      <dgm:t>
        <a:bodyPr/>
        <a:lstStyle/>
        <a:p>
          <a:endParaRPr lang="en-ZA"/>
        </a:p>
      </dgm:t>
    </dgm:pt>
    <dgm:pt modelId="{991EF5DF-DFBC-4E10-9E64-C9E13457F34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sz="1800" dirty="0" smtClean="0"/>
            <a:t>Uniform Allowance			R      30.00</a:t>
          </a:r>
          <a:endParaRPr lang="en-ZA" sz="1800" dirty="0"/>
        </a:p>
      </dgm:t>
    </dgm:pt>
    <dgm:pt modelId="{AAB2F1AA-6234-4496-9F74-D577B993FF4B}" type="parTrans" cxnId="{24BAEF35-BE0E-4AEE-987E-F05975D84166}">
      <dgm:prSet/>
      <dgm:spPr/>
      <dgm:t>
        <a:bodyPr/>
        <a:lstStyle/>
        <a:p>
          <a:endParaRPr lang="en-ZA"/>
        </a:p>
      </dgm:t>
    </dgm:pt>
    <dgm:pt modelId="{B1B88F4B-402E-4A23-99FB-21C96A2A2147}" type="sibTrans" cxnId="{24BAEF35-BE0E-4AEE-987E-F05975D84166}">
      <dgm:prSet/>
      <dgm:spPr/>
      <dgm:t>
        <a:bodyPr/>
        <a:lstStyle/>
        <a:p>
          <a:endParaRPr lang="en-ZA"/>
        </a:p>
      </dgm:t>
    </dgm:pt>
    <dgm:pt modelId="{BB874DA2-0C71-45BB-B6FA-0AC03C56833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sz="1800" dirty="0" smtClean="0"/>
            <a:t>Shift</a:t>
          </a:r>
          <a:r>
            <a:rPr lang="en-ZA" sz="2400" dirty="0" smtClean="0"/>
            <a:t> </a:t>
          </a:r>
          <a:r>
            <a:rPr lang="en-ZA" sz="1800" dirty="0" smtClean="0"/>
            <a:t>Allowance				R       60.50</a:t>
          </a:r>
          <a:endParaRPr lang="en-ZA" sz="1800" dirty="0"/>
        </a:p>
      </dgm:t>
    </dgm:pt>
    <dgm:pt modelId="{C23F2A2F-3639-416B-9B59-A35340956905}" type="parTrans" cxnId="{EAAE608D-3DD2-4F9C-AFA6-5202A7CB5010}">
      <dgm:prSet/>
      <dgm:spPr/>
      <dgm:t>
        <a:bodyPr/>
        <a:lstStyle/>
        <a:p>
          <a:endParaRPr lang="en-ZA"/>
        </a:p>
      </dgm:t>
    </dgm:pt>
    <dgm:pt modelId="{6AB2D53F-D967-49DE-B6BB-991408C42A27}" type="sibTrans" cxnId="{EAAE608D-3DD2-4F9C-AFA6-5202A7CB5010}">
      <dgm:prSet/>
      <dgm:spPr/>
      <dgm:t>
        <a:bodyPr/>
        <a:lstStyle/>
        <a:p>
          <a:endParaRPr lang="en-ZA"/>
        </a:p>
      </dgm:t>
    </dgm:pt>
    <dgm:pt modelId="{B22D3CBD-9EA3-4AC2-9817-A5B2D5CFFD18}">
      <dgm:prSet phldrT="[Text]" custT="1"/>
      <dgm:spPr/>
      <dgm:t>
        <a:bodyPr/>
        <a:lstStyle/>
        <a:p>
          <a:r>
            <a:rPr lang="en-ZA" sz="1800" dirty="0" smtClean="0"/>
            <a:t>Provident Fund				R     163.12</a:t>
          </a:r>
          <a:endParaRPr lang="en-ZA" sz="1800" dirty="0"/>
        </a:p>
      </dgm:t>
    </dgm:pt>
    <dgm:pt modelId="{E7130B68-2BC9-4424-BFD3-B949FDC7FFFB}" type="parTrans" cxnId="{43C8F0DB-8D19-455C-9D38-DE13EA433644}">
      <dgm:prSet/>
      <dgm:spPr/>
      <dgm:t>
        <a:bodyPr/>
        <a:lstStyle/>
        <a:p>
          <a:endParaRPr lang="en-ZA"/>
        </a:p>
      </dgm:t>
    </dgm:pt>
    <dgm:pt modelId="{0D8E9865-BDD3-4569-8C2B-9ADFC511ECED}" type="sibTrans" cxnId="{43C8F0DB-8D19-455C-9D38-DE13EA433644}">
      <dgm:prSet/>
      <dgm:spPr/>
      <dgm:t>
        <a:bodyPr/>
        <a:lstStyle/>
        <a:p>
          <a:endParaRPr lang="en-ZA"/>
        </a:p>
      </dgm:t>
    </dgm:pt>
    <dgm:pt modelId="{875D4724-7481-4049-A3A1-457175069EDA}">
      <dgm:prSet phldrT="[Text]" custT="1"/>
      <dgm:spPr/>
      <dgm:t>
        <a:bodyPr/>
        <a:lstStyle/>
        <a:p>
          <a:r>
            <a:rPr lang="en-ZA" sz="2000" dirty="0" smtClean="0"/>
            <a:t>Total Cost to company	         	      R3 606.86</a:t>
          </a:r>
          <a:endParaRPr lang="en-ZA" sz="2000" dirty="0"/>
        </a:p>
      </dgm:t>
    </dgm:pt>
    <dgm:pt modelId="{3027422D-FDB7-4490-9D87-F5A6039AC19A}" type="parTrans" cxnId="{22A11113-CD6B-4000-AED2-09DADD019BAE}">
      <dgm:prSet/>
      <dgm:spPr/>
      <dgm:t>
        <a:bodyPr/>
        <a:lstStyle/>
        <a:p>
          <a:endParaRPr lang="en-ZA"/>
        </a:p>
      </dgm:t>
    </dgm:pt>
    <dgm:pt modelId="{04C1358F-F42C-44A7-8C18-E384A41CF8BD}" type="sibTrans" cxnId="{22A11113-CD6B-4000-AED2-09DADD019BAE}">
      <dgm:prSet/>
      <dgm:spPr/>
      <dgm:t>
        <a:bodyPr/>
        <a:lstStyle/>
        <a:p>
          <a:endParaRPr lang="en-ZA"/>
        </a:p>
      </dgm:t>
    </dgm:pt>
    <dgm:pt modelId="{F0275E90-C263-41F0-9266-AC6DA1B512BB}">
      <dgm:prSet phldrT="[Text]" custT="1"/>
      <dgm:spPr/>
      <dgm:t>
        <a:bodyPr/>
        <a:lstStyle/>
        <a:p>
          <a:r>
            <a:rPr lang="en-ZA" sz="2000" dirty="0" smtClean="0">
              <a:solidFill>
                <a:srgbClr val="FF0000"/>
              </a:solidFill>
            </a:rPr>
            <a:t>NMMU relief	                   	      R5 000.00</a:t>
          </a:r>
          <a:endParaRPr lang="en-ZA" sz="2000" dirty="0">
            <a:solidFill>
              <a:srgbClr val="FF0000"/>
            </a:solidFill>
          </a:endParaRPr>
        </a:p>
      </dgm:t>
    </dgm:pt>
    <dgm:pt modelId="{3CFCB56B-EE9E-42BE-A2B8-3B8DA4437064}" type="parTrans" cxnId="{10E7AE7D-0B58-4E2E-9199-59C590FC2E56}">
      <dgm:prSet/>
      <dgm:spPr/>
      <dgm:t>
        <a:bodyPr/>
        <a:lstStyle/>
        <a:p>
          <a:endParaRPr lang="en-ZA"/>
        </a:p>
      </dgm:t>
    </dgm:pt>
    <dgm:pt modelId="{C57646B7-7920-4005-84C2-9BD75624FF33}" type="sibTrans" cxnId="{10E7AE7D-0B58-4E2E-9199-59C590FC2E56}">
      <dgm:prSet/>
      <dgm:spPr/>
      <dgm:t>
        <a:bodyPr/>
        <a:lstStyle/>
        <a:p>
          <a:endParaRPr lang="en-ZA"/>
        </a:p>
      </dgm:t>
    </dgm:pt>
    <dgm:pt modelId="{9EEA4588-C2C3-478A-9174-1E42E9092C63}">
      <dgm:prSet phldrT="[Text]" custT="1"/>
      <dgm:spPr/>
      <dgm:t>
        <a:bodyPr/>
        <a:lstStyle/>
        <a:p>
          <a:r>
            <a:rPr lang="en-ZA" sz="2400" dirty="0" smtClean="0">
              <a:solidFill>
                <a:srgbClr val="00B050"/>
              </a:solidFill>
            </a:rPr>
            <a:t>NMMU top-up allowance       R1 393.14</a:t>
          </a:r>
          <a:endParaRPr lang="en-ZA" sz="2400" dirty="0">
            <a:solidFill>
              <a:srgbClr val="00B050"/>
            </a:solidFill>
          </a:endParaRPr>
        </a:p>
      </dgm:t>
    </dgm:pt>
    <dgm:pt modelId="{324E6C26-C997-4F82-931A-0FC1E8410D96}" type="parTrans" cxnId="{B57EDD6A-1B48-4071-A46D-3FA87767D351}">
      <dgm:prSet/>
      <dgm:spPr/>
      <dgm:t>
        <a:bodyPr/>
        <a:lstStyle/>
        <a:p>
          <a:endParaRPr lang="en-ZA"/>
        </a:p>
      </dgm:t>
    </dgm:pt>
    <dgm:pt modelId="{85F2E5F3-44D6-48EA-A961-79232FF65DE1}" type="sibTrans" cxnId="{B57EDD6A-1B48-4071-A46D-3FA87767D351}">
      <dgm:prSet/>
      <dgm:spPr/>
      <dgm:t>
        <a:bodyPr/>
        <a:lstStyle/>
        <a:p>
          <a:endParaRPr lang="en-ZA"/>
        </a:p>
      </dgm:t>
    </dgm:pt>
    <dgm:pt modelId="{CCB6BA55-9A66-429F-B0B2-147AC74CEC7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sz="1800" dirty="0" smtClean="0"/>
            <a:t>Overtime				R     374.88</a:t>
          </a:r>
          <a:endParaRPr lang="en-ZA" sz="1800" dirty="0"/>
        </a:p>
      </dgm:t>
    </dgm:pt>
    <dgm:pt modelId="{DDB590A7-2B24-45BB-9707-36AD10DFB3B3}" type="parTrans" cxnId="{9A607943-706E-4113-87B8-DA07895CABCF}">
      <dgm:prSet/>
      <dgm:spPr/>
      <dgm:t>
        <a:bodyPr/>
        <a:lstStyle/>
        <a:p>
          <a:endParaRPr lang="en-ZA"/>
        </a:p>
      </dgm:t>
    </dgm:pt>
    <dgm:pt modelId="{4A286142-CC28-431F-998C-25B79BDA5DDA}" type="sibTrans" cxnId="{9A607943-706E-4113-87B8-DA07895CABCF}">
      <dgm:prSet/>
      <dgm:spPr/>
      <dgm:t>
        <a:bodyPr/>
        <a:lstStyle/>
        <a:p>
          <a:endParaRPr lang="en-ZA"/>
        </a:p>
      </dgm:t>
    </dgm:pt>
    <dgm:pt modelId="{63E11F0E-CD76-4C35-898C-3F5CAE4523E7}" type="pres">
      <dgm:prSet presAssocID="{4A4DCD89-1DFE-4D1A-846F-3206CC849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F35B00E-9E63-4C9B-A0D3-5ADAFD8D4D28}" type="pres">
      <dgm:prSet presAssocID="{95BBE282-B240-48C1-BE00-DD06D7075C2D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6BF5F87-FFFC-42A2-83D7-0AF568E5C9A1}" type="pres">
      <dgm:prSet presAssocID="{83DA146E-05D4-4B91-A308-A7156B833526}" presName="spacer" presStyleCnt="0"/>
      <dgm:spPr/>
    </dgm:pt>
    <dgm:pt modelId="{CC9D056C-4206-46AF-943B-B9488951534D}" type="pres">
      <dgm:prSet presAssocID="{8638C135-E66C-4388-9461-AED5E49BD202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18BD79-79F8-43FD-BB23-EF6C5B01744E}" type="pres">
      <dgm:prSet presAssocID="{D9086394-B082-492B-A285-D18F6CDF7B0D}" presName="spacer" presStyleCnt="0"/>
      <dgm:spPr/>
    </dgm:pt>
    <dgm:pt modelId="{19CE41B4-252C-4661-88FC-7FEF3B7D9B1A}" type="pres">
      <dgm:prSet presAssocID="{156A051F-D8CE-4573-8476-D6B671906F92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DF180B-E076-4C8C-977F-A626B62D25AB}" type="pres">
      <dgm:prSet presAssocID="{33D2E03E-0C3C-4C8E-9A72-B55E306B40B6}" presName="spacer" presStyleCnt="0"/>
      <dgm:spPr/>
    </dgm:pt>
    <dgm:pt modelId="{6FAB95B3-BD85-414D-96AC-3EAA96C3CC0B}" type="pres">
      <dgm:prSet presAssocID="{991EF5DF-DFBC-4E10-9E64-C9E13457F343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5BE181-D388-4FDA-843E-58A550544530}" type="pres">
      <dgm:prSet presAssocID="{B1B88F4B-402E-4A23-99FB-21C96A2A2147}" presName="spacer" presStyleCnt="0"/>
      <dgm:spPr/>
    </dgm:pt>
    <dgm:pt modelId="{8D12A5F4-E7E3-46D0-9668-74C459B7857C}" type="pres">
      <dgm:prSet presAssocID="{BB874DA2-0C71-45BB-B6FA-0AC03C568339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31B4ED-6872-45D8-BCA0-6B03499EF89B}" type="pres">
      <dgm:prSet presAssocID="{6AB2D53F-D967-49DE-B6BB-991408C42A27}" presName="spacer" presStyleCnt="0"/>
      <dgm:spPr/>
    </dgm:pt>
    <dgm:pt modelId="{79F7659E-C734-4CF8-9BD2-2BACFA3F54D8}" type="pres">
      <dgm:prSet presAssocID="{CCB6BA55-9A66-429F-B0B2-147AC74CEC74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B16FC16-4DEC-4966-90FD-841A93CD539F}" type="pres">
      <dgm:prSet presAssocID="{4A286142-CC28-431F-998C-25B79BDA5DDA}" presName="spacer" presStyleCnt="0"/>
      <dgm:spPr/>
    </dgm:pt>
    <dgm:pt modelId="{313C98E2-B7DF-477C-AEAC-89836C35C326}" type="pres">
      <dgm:prSet presAssocID="{F0348D77-C9E9-4B19-AEA4-F5412107DB2F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2BA4A1-CE8F-4E10-8EB9-947010ABCF42}" type="pres">
      <dgm:prSet presAssocID="{3C5A83FE-F7C0-4F5F-A901-DC594EC414FE}" presName="spacer" presStyleCnt="0"/>
      <dgm:spPr/>
    </dgm:pt>
    <dgm:pt modelId="{E1BAD965-43B9-4ED1-9C58-DDDF412028AA}" type="pres">
      <dgm:prSet presAssocID="{1978BDB0-1AB0-4D00-88E1-83954C183B8A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1C31D0-5328-4A5D-A907-1932F9443A2F}" type="pres">
      <dgm:prSet presAssocID="{ECFC2C19-9C9E-4FAB-AE50-AA4A3489F470}" presName="spacer" presStyleCnt="0"/>
      <dgm:spPr/>
    </dgm:pt>
    <dgm:pt modelId="{6691F192-8601-40C0-BB87-BEAEDED545E6}" type="pres">
      <dgm:prSet presAssocID="{B22D3CBD-9EA3-4AC2-9817-A5B2D5CFFD18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D7E802-3267-446D-850E-64D0D44F8764}" type="pres">
      <dgm:prSet presAssocID="{0D8E9865-BDD3-4569-8C2B-9ADFC511ECED}" presName="spacer" presStyleCnt="0"/>
      <dgm:spPr/>
    </dgm:pt>
    <dgm:pt modelId="{D265C08E-2C12-43B4-B4F4-64FF7C41CDF4}" type="pres">
      <dgm:prSet presAssocID="{875D4724-7481-4049-A3A1-457175069EDA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138984A-A041-4E38-96F3-B69F3FBE2AC5}" type="pres">
      <dgm:prSet presAssocID="{04C1358F-F42C-44A7-8C18-E384A41CF8BD}" presName="spacer" presStyleCnt="0"/>
      <dgm:spPr/>
    </dgm:pt>
    <dgm:pt modelId="{82BC2683-A4F4-42D1-9B3D-5791A70AB880}" type="pres">
      <dgm:prSet presAssocID="{F0275E90-C263-41F0-9266-AC6DA1B512BB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B5A14C-94DC-4755-B12B-92B362F6BC18}" type="pres">
      <dgm:prSet presAssocID="{C57646B7-7920-4005-84C2-9BD75624FF33}" presName="spacer" presStyleCnt="0"/>
      <dgm:spPr/>
    </dgm:pt>
    <dgm:pt modelId="{AC3504F4-4BA3-4926-AF1E-B27B9B32DA50}" type="pres">
      <dgm:prSet presAssocID="{9EEA4588-C2C3-478A-9174-1E42E9092C63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49D77D7-5C70-4315-AF67-CAA30A00C40A}" srcId="{4A4DCD89-1DFE-4D1A-846F-3206CC849B69}" destId="{95BBE282-B240-48C1-BE00-DD06D7075C2D}" srcOrd="0" destOrd="0" parTransId="{C4E0F525-4AC3-4BC1-B105-9A4B4BA2828F}" sibTransId="{83DA146E-05D4-4B91-A308-A7156B833526}"/>
    <dgm:cxn modelId="{9BCE8D5D-2033-40A8-B064-51CEC151E89E}" type="presOf" srcId="{B22D3CBD-9EA3-4AC2-9817-A5B2D5CFFD18}" destId="{6691F192-8601-40C0-BB87-BEAEDED545E6}" srcOrd="0" destOrd="0" presId="urn:microsoft.com/office/officeart/2005/8/layout/vList2"/>
    <dgm:cxn modelId="{9A607943-706E-4113-87B8-DA07895CABCF}" srcId="{4A4DCD89-1DFE-4D1A-846F-3206CC849B69}" destId="{CCB6BA55-9A66-429F-B0B2-147AC74CEC74}" srcOrd="5" destOrd="0" parTransId="{DDB590A7-2B24-45BB-9707-36AD10DFB3B3}" sibTransId="{4A286142-CC28-431F-998C-25B79BDA5DDA}"/>
    <dgm:cxn modelId="{19911305-3C06-405B-B531-AE8488FFD887}" type="presOf" srcId="{BB874DA2-0C71-45BB-B6FA-0AC03C568339}" destId="{8D12A5F4-E7E3-46D0-9668-74C459B7857C}" srcOrd="0" destOrd="0" presId="urn:microsoft.com/office/officeart/2005/8/layout/vList2"/>
    <dgm:cxn modelId="{F8B6100B-4CF5-43D1-8171-5475EAE1CE45}" type="presOf" srcId="{CCB6BA55-9A66-429F-B0B2-147AC74CEC74}" destId="{79F7659E-C734-4CF8-9BD2-2BACFA3F54D8}" srcOrd="0" destOrd="0" presId="urn:microsoft.com/office/officeart/2005/8/layout/vList2"/>
    <dgm:cxn modelId="{22A11113-CD6B-4000-AED2-09DADD019BAE}" srcId="{4A4DCD89-1DFE-4D1A-846F-3206CC849B69}" destId="{875D4724-7481-4049-A3A1-457175069EDA}" srcOrd="9" destOrd="0" parTransId="{3027422D-FDB7-4490-9D87-F5A6039AC19A}" sibTransId="{04C1358F-F42C-44A7-8C18-E384A41CF8BD}"/>
    <dgm:cxn modelId="{E4CB662B-2797-4EA7-8CF0-A58ADD4EEDF6}" type="presOf" srcId="{4A4DCD89-1DFE-4D1A-846F-3206CC849B69}" destId="{63E11F0E-CD76-4C35-898C-3F5CAE4523E7}" srcOrd="0" destOrd="0" presId="urn:microsoft.com/office/officeart/2005/8/layout/vList2"/>
    <dgm:cxn modelId="{448C2404-762F-4299-9856-5B888C360636}" type="presOf" srcId="{8638C135-E66C-4388-9461-AED5E49BD202}" destId="{CC9D056C-4206-46AF-943B-B9488951534D}" srcOrd="0" destOrd="0" presId="urn:microsoft.com/office/officeart/2005/8/layout/vList2"/>
    <dgm:cxn modelId="{3A25025D-A8F7-48E1-A080-F9ED2ED66702}" type="presOf" srcId="{95BBE282-B240-48C1-BE00-DD06D7075C2D}" destId="{CF35B00E-9E63-4C9B-A0D3-5ADAFD8D4D28}" srcOrd="0" destOrd="0" presId="urn:microsoft.com/office/officeart/2005/8/layout/vList2"/>
    <dgm:cxn modelId="{B57EDD6A-1B48-4071-A46D-3FA87767D351}" srcId="{4A4DCD89-1DFE-4D1A-846F-3206CC849B69}" destId="{9EEA4588-C2C3-478A-9174-1E42E9092C63}" srcOrd="11" destOrd="0" parTransId="{324E6C26-C997-4F82-931A-0FC1E8410D96}" sibTransId="{85F2E5F3-44D6-48EA-A961-79232FF65DE1}"/>
    <dgm:cxn modelId="{715E57B5-C355-47EC-BC8B-FFD930073A4A}" srcId="{4A4DCD89-1DFE-4D1A-846F-3206CC849B69}" destId="{1978BDB0-1AB0-4D00-88E1-83954C183B8A}" srcOrd="7" destOrd="0" parTransId="{75F0D71A-A24E-4ACE-8AC6-82AD57F61857}" sibTransId="{ECFC2C19-9C9E-4FAB-AE50-AA4A3489F470}"/>
    <dgm:cxn modelId="{6CA9A93A-62A8-4BB1-89A3-B4B922375C10}" srcId="{4A4DCD89-1DFE-4D1A-846F-3206CC849B69}" destId="{156A051F-D8CE-4573-8476-D6B671906F92}" srcOrd="2" destOrd="0" parTransId="{226FD7F5-3418-4EEE-9ABE-2402F1F095EE}" sibTransId="{33D2E03E-0C3C-4C8E-9A72-B55E306B40B6}"/>
    <dgm:cxn modelId="{E3C8F208-D919-43EC-AA14-7D960627FE67}" type="presOf" srcId="{875D4724-7481-4049-A3A1-457175069EDA}" destId="{D265C08E-2C12-43B4-B4F4-64FF7C41CDF4}" srcOrd="0" destOrd="0" presId="urn:microsoft.com/office/officeart/2005/8/layout/vList2"/>
    <dgm:cxn modelId="{4C862491-0168-4496-995E-8419CE7148C1}" type="presOf" srcId="{156A051F-D8CE-4573-8476-D6B671906F92}" destId="{19CE41B4-252C-4661-88FC-7FEF3B7D9B1A}" srcOrd="0" destOrd="0" presId="urn:microsoft.com/office/officeart/2005/8/layout/vList2"/>
    <dgm:cxn modelId="{9FE0E40C-65E1-4767-AA21-4268CF04C9A9}" srcId="{4A4DCD89-1DFE-4D1A-846F-3206CC849B69}" destId="{F0348D77-C9E9-4B19-AEA4-F5412107DB2F}" srcOrd="6" destOrd="0" parTransId="{60F9EEEC-5426-4048-AE8D-D54E26731D75}" sibTransId="{3C5A83FE-F7C0-4F5F-A901-DC594EC414FE}"/>
    <dgm:cxn modelId="{43C8F0DB-8D19-455C-9D38-DE13EA433644}" srcId="{4A4DCD89-1DFE-4D1A-846F-3206CC849B69}" destId="{B22D3CBD-9EA3-4AC2-9817-A5B2D5CFFD18}" srcOrd="8" destOrd="0" parTransId="{E7130B68-2BC9-4424-BFD3-B949FDC7FFFB}" sibTransId="{0D8E9865-BDD3-4569-8C2B-9ADFC511ECED}"/>
    <dgm:cxn modelId="{90477D5C-6CA6-4377-AF96-964EDCBAF704}" type="presOf" srcId="{F0275E90-C263-41F0-9266-AC6DA1B512BB}" destId="{82BC2683-A4F4-42D1-9B3D-5791A70AB880}" srcOrd="0" destOrd="0" presId="urn:microsoft.com/office/officeart/2005/8/layout/vList2"/>
    <dgm:cxn modelId="{EAAE608D-3DD2-4F9C-AFA6-5202A7CB5010}" srcId="{4A4DCD89-1DFE-4D1A-846F-3206CC849B69}" destId="{BB874DA2-0C71-45BB-B6FA-0AC03C568339}" srcOrd="4" destOrd="0" parTransId="{C23F2A2F-3639-416B-9B59-A35340956905}" sibTransId="{6AB2D53F-D967-49DE-B6BB-991408C42A27}"/>
    <dgm:cxn modelId="{DA6D59DC-9455-498B-B627-F30CE6E8100B}" srcId="{4A4DCD89-1DFE-4D1A-846F-3206CC849B69}" destId="{8638C135-E66C-4388-9461-AED5E49BD202}" srcOrd="1" destOrd="0" parTransId="{831D3978-A531-4CF1-B794-78A0362932CE}" sibTransId="{D9086394-B082-492B-A285-D18F6CDF7B0D}"/>
    <dgm:cxn modelId="{24BAEF35-BE0E-4AEE-987E-F05975D84166}" srcId="{4A4DCD89-1DFE-4D1A-846F-3206CC849B69}" destId="{991EF5DF-DFBC-4E10-9E64-C9E13457F343}" srcOrd="3" destOrd="0" parTransId="{AAB2F1AA-6234-4496-9F74-D577B993FF4B}" sibTransId="{B1B88F4B-402E-4A23-99FB-21C96A2A2147}"/>
    <dgm:cxn modelId="{9E6537DF-B787-4AE8-8453-80345EB28F07}" type="presOf" srcId="{F0348D77-C9E9-4B19-AEA4-F5412107DB2F}" destId="{313C98E2-B7DF-477C-AEAC-89836C35C326}" srcOrd="0" destOrd="0" presId="urn:microsoft.com/office/officeart/2005/8/layout/vList2"/>
    <dgm:cxn modelId="{9113E1A6-2BE4-4CE4-AA8F-24413AC904ED}" type="presOf" srcId="{991EF5DF-DFBC-4E10-9E64-C9E13457F343}" destId="{6FAB95B3-BD85-414D-96AC-3EAA96C3CC0B}" srcOrd="0" destOrd="0" presId="urn:microsoft.com/office/officeart/2005/8/layout/vList2"/>
    <dgm:cxn modelId="{F97DFEA7-8B6C-42EA-B02A-6EE83E0110D4}" type="presOf" srcId="{1978BDB0-1AB0-4D00-88E1-83954C183B8A}" destId="{E1BAD965-43B9-4ED1-9C58-DDDF412028AA}" srcOrd="0" destOrd="0" presId="urn:microsoft.com/office/officeart/2005/8/layout/vList2"/>
    <dgm:cxn modelId="{4B9E5A65-4C64-4B6D-96F1-D6EFC69C38DD}" type="presOf" srcId="{9EEA4588-C2C3-478A-9174-1E42E9092C63}" destId="{AC3504F4-4BA3-4926-AF1E-B27B9B32DA50}" srcOrd="0" destOrd="0" presId="urn:microsoft.com/office/officeart/2005/8/layout/vList2"/>
    <dgm:cxn modelId="{10E7AE7D-0B58-4E2E-9199-59C590FC2E56}" srcId="{4A4DCD89-1DFE-4D1A-846F-3206CC849B69}" destId="{F0275E90-C263-41F0-9266-AC6DA1B512BB}" srcOrd="10" destOrd="0" parTransId="{3CFCB56B-EE9E-42BE-A2B8-3B8DA4437064}" sibTransId="{C57646B7-7920-4005-84C2-9BD75624FF33}"/>
    <dgm:cxn modelId="{B1C1795F-AC9C-4ED4-904E-CC9FA7293A8B}" type="presParOf" srcId="{63E11F0E-CD76-4C35-898C-3F5CAE4523E7}" destId="{CF35B00E-9E63-4C9B-A0D3-5ADAFD8D4D28}" srcOrd="0" destOrd="0" presId="urn:microsoft.com/office/officeart/2005/8/layout/vList2"/>
    <dgm:cxn modelId="{E1FAC405-1C4E-46EA-BC6C-104F3F83737D}" type="presParOf" srcId="{63E11F0E-CD76-4C35-898C-3F5CAE4523E7}" destId="{76BF5F87-FFFC-42A2-83D7-0AF568E5C9A1}" srcOrd="1" destOrd="0" presId="urn:microsoft.com/office/officeart/2005/8/layout/vList2"/>
    <dgm:cxn modelId="{91DDB8A1-21CE-4A04-A28B-EB5581BC5A4D}" type="presParOf" srcId="{63E11F0E-CD76-4C35-898C-3F5CAE4523E7}" destId="{CC9D056C-4206-46AF-943B-B9488951534D}" srcOrd="2" destOrd="0" presId="urn:microsoft.com/office/officeart/2005/8/layout/vList2"/>
    <dgm:cxn modelId="{CEA079C7-BBF5-4329-AC88-DF5CB6EE0AAB}" type="presParOf" srcId="{63E11F0E-CD76-4C35-898C-3F5CAE4523E7}" destId="{8218BD79-79F8-43FD-BB23-EF6C5B01744E}" srcOrd="3" destOrd="0" presId="urn:microsoft.com/office/officeart/2005/8/layout/vList2"/>
    <dgm:cxn modelId="{138F271C-F69E-4F88-91C5-0B0FDBD42F5A}" type="presParOf" srcId="{63E11F0E-CD76-4C35-898C-3F5CAE4523E7}" destId="{19CE41B4-252C-4661-88FC-7FEF3B7D9B1A}" srcOrd="4" destOrd="0" presId="urn:microsoft.com/office/officeart/2005/8/layout/vList2"/>
    <dgm:cxn modelId="{E47382FE-DDE0-4B62-9C78-750A33B6B0F6}" type="presParOf" srcId="{63E11F0E-CD76-4C35-898C-3F5CAE4523E7}" destId="{B7DF180B-E076-4C8C-977F-A626B62D25AB}" srcOrd="5" destOrd="0" presId="urn:microsoft.com/office/officeart/2005/8/layout/vList2"/>
    <dgm:cxn modelId="{BFFB7161-F99B-47A8-9F62-1F11DB38E6D9}" type="presParOf" srcId="{63E11F0E-CD76-4C35-898C-3F5CAE4523E7}" destId="{6FAB95B3-BD85-414D-96AC-3EAA96C3CC0B}" srcOrd="6" destOrd="0" presId="urn:microsoft.com/office/officeart/2005/8/layout/vList2"/>
    <dgm:cxn modelId="{1B6F6674-7F47-49BC-A566-CD3B55A27C65}" type="presParOf" srcId="{63E11F0E-CD76-4C35-898C-3F5CAE4523E7}" destId="{C95BE181-D388-4FDA-843E-58A550544530}" srcOrd="7" destOrd="0" presId="urn:microsoft.com/office/officeart/2005/8/layout/vList2"/>
    <dgm:cxn modelId="{182ABD98-4AFF-4B59-8C93-AA2E578F2739}" type="presParOf" srcId="{63E11F0E-CD76-4C35-898C-3F5CAE4523E7}" destId="{8D12A5F4-E7E3-46D0-9668-74C459B7857C}" srcOrd="8" destOrd="0" presId="urn:microsoft.com/office/officeart/2005/8/layout/vList2"/>
    <dgm:cxn modelId="{B25D4B4A-98E5-4C7B-80AB-A9305B3940BC}" type="presParOf" srcId="{63E11F0E-CD76-4C35-898C-3F5CAE4523E7}" destId="{5B31B4ED-6872-45D8-BCA0-6B03499EF89B}" srcOrd="9" destOrd="0" presId="urn:microsoft.com/office/officeart/2005/8/layout/vList2"/>
    <dgm:cxn modelId="{F4970531-E70F-4F0C-925C-95C933016235}" type="presParOf" srcId="{63E11F0E-CD76-4C35-898C-3F5CAE4523E7}" destId="{79F7659E-C734-4CF8-9BD2-2BACFA3F54D8}" srcOrd="10" destOrd="0" presId="urn:microsoft.com/office/officeart/2005/8/layout/vList2"/>
    <dgm:cxn modelId="{76BD3497-B9B5-48A6-A2C6-9C2C92BF0576}" type="presParOf" srcId="{63E11F0E-CD76-4C35-898C-3F5CAE4523E7}" destId="{3B16FC16-4DEC-4966-90FD-841A93CD539F}" srcOrd="11" destOrd="0" presId="urn:microsoft.com/office/officeart/2005/8/layout/vList2"/>
    <dgm:cxn modelId="{89E20DA5-C68A-4318-84C6-BA2B8BFA69AC}" type="presParOf" srcId="{63E11F0E-CD76-4C35-898C-3F5CAE4523E7}" destId="{313C98E2-B7DF-477C-AEAC-89836C35C326}" srcOrd="12" destOrd="0" presId="urn:microsoft.com/office/officeart/2005/8/layout/vList2"/>
    <dgm:cxn modelId="{4D69A3AB-EBF1-4A37-A882-9B9EE4E6C201}" type="presParOf" srcId="{63E11F0E-CD76-4C35-898C-3F5CAE4523E7}" destId="{832BA4A1-CE8F-4E10-8EB9-947010ABCF42}" srcOrd="13" destOrd="0" presId="urn:microsoft.com/office/officeart/2005/8/layout/vList2"/>
    <dgm:cxn modelId="{AF1DC6DA-FA34-49B6-B454-B144C3EA02D4}" type="presParOf" srcId="{63E11F0E-CD76-4C35-898C-3F5CAE4523E7}" destId="{E1BAD965-43B9-4ED1-9C58-DDDF412028AA}" srcOrd="14" destOrd="0" presId="urn:microsoft.com/office/officeart/2005/8/layout/vList2"/>
    <dgm:cxn modelId="{39B23DF5-6C1C-4654-82C9-19A453AB59CE}" type="presParOf" srcId="{63E11F0E-CD76-4C35-898C-3F5CAE4523E7}" destId="{2B1C31D0-5328-4A5D-A907-1932F9443A2F}" srcOrd="15" destOrd="0" presId="urn:microsoft.com/office/officeart/2005/8/layout/vList2"/>
    <dgm:cxn modelId="{5856D85B-3F3D-42CA-B731-04A38094B6E4}" type="presParOf" srcId="{63E11F0E-CD76-4C35-898C-3F5CAE4523E7}" destId="{6691F192-8601-40C0-BB87-BEAEDED545E6}" srcOrd="16" destOrd="0" presId="urn:microsoft.com/office/officeart/2005/8/layout/vList2"/>
    <dgm:cxn modelId="{AE5D26F7-9EFB-4F15-ACA0-5DDC854AD7E7}" type="presParOf" srcId="{63E11F0E-CD76-4C35-898C-3F5CAE4523E7}" destId="{1FD7E802-3267-446D-850E-64D0D44F8764}" srcOrd="17" destOrd="0" presId="urn:microsoft.com/office/officeart/2005/8/layout/vList2"/>
    <dgm:cxn modelId="{3F0E6B13-4AF2-4565-B0DC-53FEB02262F8}" type="presParOf" srcId="{63E11F0E-CD76-4C35-898C-3F5CAE4523E7}" destId="{D265C08E-2C12-43B4-B4F4-64FF7C41CDF4}" srcOrd="18" destOrd="0" presId="urn:microsoft.com/office/officeart/2005/8/layout/vList2"/>
    <dgm:cxn modelId="{BDF97D10-8352-4F2F-A969-FC4B06D966C2}" type="presParOf" srcId="{63E11F0E-CD76-4C35-898C-3F5CAE4523E7}" destId="{3138984A-A041-4E38-96F3-B69F3FBE2AC5}" srcOrd="19" destOrd="0" presId="urn:microsoft.com/office/officeart/2005/8/layout/vList2"/>
    <dgm:cxn modelId="{3C739727-42E6-40CD-9C2E-389FCA172C2C}" type="presParOf" srcId="{63E11F0E-CD76-4C35-898C-3F5CAE4523E7}" destId="{82BC2683-A4F4-42D1-9B3D-5791A70AB880}" srcOrd="20" destOrd="0" presId="urn:microsoft.com/office/officeart/2005/8/layout/vList2"/>
    <dgm:cxn modelId="{4629D8F4-13E3-4A63-B75D-F7E58C7AB1C3}" type="presParOf" srcId="{63E11F0E-CD76-4C35-898C-3F5CAE4523E7}" destId="{79B5A14C-94DC-4755-B12B-92B362F6BC18}" srcOrd="21" destOrd="0" presId="urn:microsoft.com/office/officeart/2005/8/layout/vList2"/>
    <dgm:cxn modelId="{3CAA481F-C79C-4AEE-B28C-13C6A46EE0C4}" type="presParOf" srcId="{63E11F0E-CD76-4C35-898C-3F5CAE4523E7}" destId="{AC3504F4-4BA3-4926-AF1E-B27B9B32DA50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B00E-9E63-4C9B-A0D3-5ADAFD8D4D28}">
      <dsp:nvSpPr>
        <dsp:cNvPr id="0" name=""/>
        <dsp:cNvSpPr/>
      </dsp:nvSpPr>
      <dsp:spPr>
        <a:xfrm>
          <a:off x="0" y="46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Basic Pay 				R 3 106.95</a:t>
          </a:r>
          <a:endParaRPr lang="en-ZA" sz="1800" kern="1200" dirty="0"/>
        </a:p>
      </dsp:txBody>
      <dsp:txXfrm>
        <a:off x="23101" y="23147"/>
        <a:ext cx="6049798" cy="427018"/>
      </dsp:txXfrm>
    </dsp:sp>
    <dsp:sp modelId="{CC9D056C-4206-46AF-943B-B9488951534D}">
      <dsp:nvSpPr>
        <dsp:cNvPr id="0" name=""/>
        <dsp:cNvSpPr/>
      </dsp:nvSpPr>
      <dsp:spPr>
        <a:xfrm>
          <a:off x="0" y="487258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5422"/>
                <a:lumOff val="879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5422"/>
                <a:lumOff val="879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5422"/>
                <a:lumOff val="87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Annual Leave				R    179.27</a:t>
          </a:r>
          <a:endParaRPr lang="en-ZA" sz="1800" kern="1200" dirty="0"/>
        </a:p>
      </dsp:txBody>
      <dsp:txXfrm>
        <a:off x="23101" y="510359"/>
        <a:ext cx="6049798" cy="427018"/>
      </dsp:txXfrm>
    </dsp:sp>
    <dsp:sp modelId="{19CE41B4-252C-4661-88FC-7FEF3B7D9B1A}">
      <dsp:nvSpPr>
        <dsp:cNvPr id="0" name=""/>
        <dsp:cNvSpPr/>
      </dsp:nvSpPr>
      <dsp:spPr>
        <a:xfrm>
          <a:off x="0" y="974470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0844"/>
                <a:lumOff val="1759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0844"/>
                <a:lumOff val="1759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0844"/>
                <a:lumOff val="17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Sick Leave</a:t>
          </a:r>
          <a:r>
            <a:rPr lang="en-ZA" sz="2400" kern="1200" dirty="0" smtClean="0"/>
            <a:t>				</a:t>
          </a:r>
          <a:r>
            <a:rPr lang="en-ZA" sz="1800" kern="1200" dirty="0" smtClean="0"/>
            <a:t>R    119.62</a:t>
          </a:r>
          <a:endParaRPr lang="en-ZA" sz="2400" kern="1200" dirty="0"/>
        </a:p>
      </dsp:txBody>
      <dsp:txXfrm>
        <a:off x="23101" y="997571"/>
        <a:ext cx="6049798" cy="427018"/>
      </dsp:txXfrm>
    </dsp:sp>
    <dsp:sp modelId="{6FAB95B3-BD85-414D-96AC-3EAA96C3CC0B}">
      <dsp:nvSpPr>
        <dsp:cNvPr id="0" name=""/>
        <dsp:cNvSpPr/>
      </dsp:nvSpPr>
      <dsp:spPr>
        <a:xfrm>
          <a:off x="0" y="1461683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Uniform Allowance			R      30.00</a:t>
          </a:r>
          <a:endParaRPr lang="en-ZA" sz="1800" kern="1200" dirty="0"/>
        </a:p>
      </dsp:txBody>
      <dsp:txXfrm>
        <a:off x="23101" y="1484784"/>
        <a:ext cx="6049798" cy="427018"/>
      </dsp:txXfrm>
    </dsp:sp>
    <dsp:sp modelId="{8D12A5F4-E7E3-46D0-9668-74C459B7857C}">
      <dsp:nvSpPr>
        <dsp:cNvPr id="0" name=""/>
        <dsp:cNvSpPr/>
      </dsp:nvSpPr>
      <dsp:spPr>
        <a:xfrm>
          <a:off x="0" y="1948895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Shift</a:t>
          </a:r>
          <a:r>
            <a:rPr lang="en-ZA" sz="2400" kern="1200" dirty="0" smtClean="0"/>
            <a:t> </a:t>
          </a:r>
          <a:r>
            <a:rPr lang="en-ZA" sz="1800" kern="1200" dirty="0" smtClean="0"/>
            <a:t>Allowance				R       60.50</a:t>
          </a:r>
          <a:endParaRPr lang="en-ZA" sz="1800" kern="1200" dirty="0"/>
        </a:p>
      </dsp:txBody>
      <dsp:txXfrm>
        <a:off x="23101" y="1971996"/>
        <a:ext cx="6049798" cy="427018"/>
      </dsp:txXfrm>
    </dsp:sp>
    <dsp:sp modelId="{93395154-9E20-4547-8C01-1DFA6DC831CC}">
      <dsp:nvSpPr>
        <dsp:cNvPr id="0" name=""/>
        <dsp:cNvSpPr/>
      </dsp:nvSpPr>
      <dsp:spPr>
        <a:xfrm>
          <a:off x="0" y="2436107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7110"/>
                <a:lumOff val="4398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7110"/>
                <a:lumOff val="4398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7110"/>
                <a:lumOff val="439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Overtime				R     374.88</a:t>
          </a:r>
          <a:endParaRPr lang="en-ZA" sz="1800" kern="1200" dirty="0"/>
        </a:p>
      </dsp:txBody>
      <dsp:txXfrm>
        <a:off x="23101" y="2459208"/>
        <a:ext cx="6049798" cy="427018"/>
      </dsp:txXfrm>
    </dsp:sp>
    <dsp:sp modelId="{313C98E2-B7DF-477C-AEAC-89836C35C326}">
      <dsp:nvSpPr>
        <dsp:cNvPr id="0" name=""/>
        <dsp:cNvSpPr/>
      </dsp:nvSpPr>
      <dsp:spPr>
        <a:xfrm>
          <a:off x="0" y="2923320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Bonus 					R     258.81	</a:t>
          </a:r>
          <a:endParaRPr lang="en-ZA" sz="1800" kern="1200" dirty="0"/>
        </a:p>
      </dsp:txBody>
      <dsp:txXfrm>
        <a:off x="23101" y="2946421"/>
        <a:ext cx="6049798" cy="427018"/>
      </dsp:txXfrm>
    </dsp:sp>
    <dsp:sp modelId="{E1BAD965-43B9-4ED1-9C58-DDDF412028AA}">
      <dsp:nvSpPr>
        <dsp:cNvPr id="0" name=""/>
        <dsp:cNvSpPr/>
      </dsp:nvSpPr>
      <dsp:spPr>
        <a:xfrm>
          <a:off x="0" y="3410532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7110"/>
                <a:lumOff val="4398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7110"/>
                <a:lumOff val="4398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7110"/>
                <a:lumOff val="439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Statutory payments(UIF,SDL,WCA) 	R       77.98</a:t>
          </a:r>
          <a:endParaRPr lang="en-ZA" sz="1800" kern="1200" dirty="0"/>
        </a:p>
      </dsp:txBody>
      <dsp:txXfrm>
        <a:off x="23101" y="3433633"/>
        <a:ext cx="6049798" cy="427018"/>
      </dsp:txXfrm>
    </dsp:sp>
    <dsp:sp modelId="{6691F192-8601-40C0-BB87-BEAEDED545E6}">
      <dsp:nvSpPr>
        <dsp:cNvPr id="0" name=""/>
        <dsp:cNvSpPr/>
      </dsp:nvSpPr>
      <dsp:spPr>
        <a:xfrm>
          <a:off x="0" y="3897744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Provident Fund				R     163.12</a:t>
          </a:r>
          <a:endParaRPr lang="en-ZA" sz="1800" kern="1200" dirty="0"/>
        </a:p>
      </dsp:txBody>
      <dsp:txXfrm>
        <a:off x="23101" y="3920845"/>
        <a:ext cx="6049798" cy="427018"/>
      </dsp:txXfrm>
    </dsp:sp>
    <dsp:sp modelId="{D265C08E-2C12-43B4-B4F4-64FF7C41CDF4}">
      <dsp:nvSpPr>
        <dsp:cNvPr id="0" name=""/>
        <dsp:cNvSpPr/>
      </dsp:nvSpPr>
      <dsp:spPr>
        <a:xfrm>
          <a:off x="0" y="4384957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Total Cost to company	         	      R4 371.13</a:t>
          </a:r>
          <a:endParaRPr lang="en-ZA" sz="2000" kern="1200" dirty="0"/>
        </a:p>
      </dsp:txBody>
      <dsp:txXfrm>
        <a:off x="23101" y="4408058"/>
        <a:ext cx="6049798" cy="427018"/>
      </dsp:txXfrm>
    </dsp:sp>
    <dsp:sp modelId="{82BC2683-A4F4-42D1-9B3D-5791A70AB880}">
      <dsp:nvSpPr>
        <dsp:cNvPr id="0" name=""/>
        <dsp:cNvSpPr/>
      </dsp:nvSpPr>
      <dsp:spPr>
        <a:xfrm>
          <a:off x="0" y="4872169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0844"/>
                <a:lumOff val="1759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0844"/>
                <a:lumOff val="1759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0844"/>
                <a:lumOff val="17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solidFill>
                <a:srgbClr val="FF0000"/>
              </a:solidFill>
            </a:rPr>
            <a:t>Less NMMU relief	                   R5 000.00</a:t>
          </a:r>
          <a:endParaRPr lang="en-ZA" sz="2000" kern="1200" dirty="0">
            <a:solidFill>
              <a:srgbClr val="FF0000"/>
            </a:solidFill>
          </a:endParaRPr>
        </a:p>
      </dsp:txBody>
      <dsp:txXfrm>
        <a:off x="23101" y="4895270"/>
        <a:ext cx="6049798" cy="427018"/>
      </dsp:txXfrm>
    </dsp:sp>
    <dsp:sp modelId="{AC3504F4-4BA3-4926-AF1E-B27B9B32DA50}">
      <dsp:nvSpPr>
        <dsp:cNvPr id="0" name=""/>
        <dsp:cNvSpPr/>
      </dsp:nvSpPr>
      <dsp:spPr>
        <a:xfrm>
          <a:off x="0" y="5359381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5422"/>
                <a:lumOff val="879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5422"/>
                <a:lumOff val="879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5422"/>
                <a:lumOff val="87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00B050"/>
              </a:solidFill>
            </a:rPr>
            <a:t>NMMU top-up allowance       R  628.07</a:t>
          </a:r>
          <a:endParaRPr lang="en-ZA" sz="2400" kern="1200" dirty="0">
            <a:solidFill>
              <a:srgbClr val="00B050"/>
            </a:solidFill>
          </a:endParaRPr>
        </a:p>
      </dsp:txBody>
      <dsp:txXfrm>
        <a:off x="23101" y="5382482"/>
        <a:ext cx="6049798" cy="427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B00E-9E63-4C9B-A0D3-5ADAFD8D4D28}">
      <dsp:nvSpPr>
        <dsp:cNvPr id="0" name=""/>
        <dsp:cNvSpPr/>
      </dsp:nvSpPr>
      <dsp:spPr>
        <a:xfrm>
          <a:off x="0" y="46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Basic Pay 				R 3 106.95</a:t>
          </a:r>
          <a:endParaRPr lang="en-ZA" sz="1800" kern="1200" dirty="0"/>
        </a:p>
      </dsp:txBody>
      <dsp:txXfrm>
        <a:off x="23101" y="23147"/>
        <a:ext cx="6049798" cy="427018"/>
      </dsp:txXfrm>
    </dsp:sp>
    <dsp:sp modelId="{CC9D056C-4206-46AF-943B-B9488951534D}">
      <dsp:nvSpPr>
        <dsp:cNvPr id="0" name=""/>
        <dsp:cNvSpPr/>
      </dsp:nvSpPr>
      <dsp:spPr>
        <a:xfrm>
          <a:off x="0" y="487258"/>
          <a:ext cx="6096000" cy="473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Annual Leave				R    179.27</a:t>
          </a:r>
          <a:endParaRPr lang="en-ZA" sz="1800" kern="1200" dirty="0"/>
        </a:p>
      </dsp:txBody>
      <dsp:txXfrm>
        <a:off x="23101" y="510359"/>
        <a:ext cx="6049798" cy="427018"/>
      </dsp:txXfrm>
    </dsp:sp>
    <dsp:sp modelId="{19CE41B4-252C-4661-88FC-7FEF3B7D9B1A}">
      <dsp:nvSpPr>
        <dsp:cNvPr id="0" name=""/>
        <dsp:cNvSpPr/>
      </dsp:nvSpPr>
      <dsp:spPr>
        <a:xfrm>
          <a:off x="0" y="974470"/>
          <a:ext cx="6096000" cy="473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Sick Leave</a:t>
          </a:r>
          <a:r>
            <a:rPr lang="en-ZA" sz="2400" kern="1200" dirty="0" smtClean="0"/>
            <a:t>				</a:t>
          </a:r>
          <a:r>
            <a:rPr lang="en-ZA" sz="1800" kern="1200" dirty="0" smtClean="0"/>
            <a:t>R    119.62</a:t>
          </a:r>
          <a:endParaRPr lang="en-ZA" sz="2400" kern="1200" dirty="0"/>
        </a:p>
      </dsp:txBody>
      <dsp:txXfrm>
        <a:off x="23101" y="997571"/>
        <a:ext cx="6049798" cy="427018"/>
      </dsp:txXfrm>
    </dsp:sp>
    <dsp:sp modelId="{6FAB95B3-BD85-414D-96AC-3EAA96C3CC0B}">
      <dsp:nvSpPr>
        <dsp:cNvPr id="0" name=""/>
        <dsp:cNvSpPr/>
      </dsp:nvSpPr>
      <dsp:spPr>
        <a:xfrm>
          <a:off x="0" y="1461683"/>
          <a:ext cx="6096000" cy="473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Uniform Allowance			R      30.00</a:t>
          </a:r>
          <a:endParaRPr lang="en-ZA" sz="1800" kern="1200" dirty="0"/>
        </a:p>
      </dsp:txBody>
      <dsp:txXfrm>
        <a:off x="23101" y="1484784"/>
        <a:ext cx="6049798" cy="427018"/>
      </dsp:txXfrm>
    </dsp:sp>
    <dsp:sp modelId="{8D12A5F4-E7E3-46D0-9668-74C459B7857C}">
      <dsp:nvSpPr>
        <dsp:cNvPr id="0" name=""/>
        <dsp:cNvSpPr/>
      </dsp:nvSpPr>
      <dsp:spPr>
        <a:xfrm>
          <a:off x="0" y="1948895"/>
          <a:ext cx="6096000" cy="473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Shift</a:t>
          </a:r>
          <a:r>
            <a:rPr lang="en-ZA" sz="2400" kern="1200" dirty="0" smtClean="0"/>
            <a:t> </a:t>
          </a:r>
          <a:r>
            <a:rPr lang="en-ZA" sz="1800" kern="1200" dirty="0" smtClean="0"/>
            <a:t>Allowance				R       60.50</a:t>
          </a:r>
          <a:endParaRPr lang="en-ZA" sz="1800" kern="1200" dirty="0"/>
        </a:p>
      </dsp:txBody>
      <dsp:txXfrm>
        <a:off x="23101" y="1971996"/>
        <a:ext cx="6049798" cy="427018"/>
      </dsp:txXfrm>
    </dsp:sp>
    <dsp:sp modelId="{79F7659E-C734-4CF8-9BD2-2BACFA3F54D8}">
      <dsp:nvSpPr>
        <dsp:cNvPr id="0" name=""/>
        <dsp:cNvSpPr/>
      </dsp:nvSpPr>
      <dsp:spPr>
        <a:xfrm>
          <a:off x="0" y="2436107"/>
          <a:ext cx="6096000" cy="473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Overtime				R     374.88</a:t>
          </a:r>
          <a:endParaRPr lang="en-ZA" sz="1800" kern="1200" dirty="0"/>
        </a:p>
      </dsp:txBody>
      <dsp:txXfrm>
        <a:off x="23101" y="2459208"/>
        <a:ext cx="6049798" cy="427018"/>
      </dsp:txXfrm>
    </dsp:sp>
    <dsp:sp modelId="{313C98E2-B7DF-477C-AEAC-89836C35C326}">
      <dsp:nvSpPr>
        <dsp:cNvPr id="0" name=""/>
        <dsp:cNvSpPr/>
      </dsp:nvSpPr>
      <dsp:spPr>
        <a:xfrm>
          <a:off x="0" y="2923320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Bonus 					R     258.81	</a:t>
          </a:r>
          <a:endParaRPr lang="en-ZA" sz="1800" kern="1200" dirty="0"/>
        </a:p>
      </dsp:txBody>
      <dsp:txXfrm>
        <a:off x="23101" y="2946421"/>
        <a:ext cx="6049798" cy="427018"/>
      </dsp:txXfrm>
    </dsp:sp>
    <dsp:sp modelId="{E1BAD965-43B9-4ED1-9C58-DDDF412028AA}">
      <dsp:nvSpPr>
        <dsp:cNvPr id="0" name=""/>
        <dsp:cNvSpPr/>
      </dsp:nvSpPr>
      <dsp:spPr>
        <a:xfrm>
          <a:off x="0" y="3410532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7110"/>
                <a:lumOff val="4398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7110"/>
                <a:lumOff val="4398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7110"/>
                <a:lumOff val="439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Statutory payments(UIF,SDL,WCA) 	R       77.98</a:t>
          </a:r>
          <a:endParaRPr lang="en-ZA" sz="1800" kern="1200" dirty="0"/>
        </a:p>
      </dsp:txBody>
      <dsp:txXfrm>
        <a:off x="23101" y="3433633"/>
        <a:ext cx="6049798" cy="427018"/>
      </dsp:txXfrm>
    </dsp:sp>
    <dsp:sp modelId="{6691F192-8601-40C0-BB87-BEAEDED545E6}">
      <dsp:nvSpPr>
        <dsp:cNvPr id="0" name=""/>
        <dsp:cNvSpPr/>
      </dsp:nvSpPr>
      <dsp:spPr>
        <a:xfrm>
          <a:off x="0" y="3897744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Provident Fund				R     163.12</a:t>
          </a:r>
          <a:endParaRPr lang="en-ZA" sz="1800" kern="1200" dirty="0"/>
        </a:p>
      </dsp:txBody>
      <dsp:txXfrm>
        <a:off x="23101" y="3920845"/>
        <a:ext cx="6049798" cy="427018"/>
      </dsp:txXfrm>
    </dsp:sp>
    <dsp:sp modelId="{D265C08E-2C12-43B4-B4F4-64FF7C41CDF4}">
      <dsp:nvSpPr>
        <dsp:cNvPr id="0" name=""/>
        <dsp:cNvSpPr/>
      </dsp:nvSpPr>
      <dsp:spPr>
        <a:xfrm>
          <a:off x="0" y="4384957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Total Cost to company	         	      R3 606.86</a:t>
          </a:r>
          <a:endParaRPr lang="en-ZA" sz="2000" kern="1200" dirty="0"/>
        </a:p>
      </dsp:txBody>
      <dsp:txXfrm>
        <a:off x="23101" y="4408058"/>
        <a:ext cx="6049798" cy="427018"/>
      </dsp:txXfrm>
    </dsp:sp>
    <dsp:sp modelId="{82BC2683-A4F4-42D1-9B3D-5791A70AB880}">
      <dsp:nvSpPr>
        <dsp:cNvPr id="0" name=""/>
        <dsp:cNvSpPr/>
      </dsp:nvSpPr>
      <dsp:spPr>
        <a:xfrm>
          <a:off x="0" y="4872169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0844"/>
                <a:lumOff val="1759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0844"/>
                <a:lumOff val="1759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0844"/>
                <a:lumOff val="17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solidFill>
                <a:srgbClr val="FF0000"/>
              </a:solidFill>
            </a:rPr>
            <a:t>NMMU relief	                   	      R5 000.00</a:t>
          </a:r>
          <a:endParaRPr lang="en-ZA" sz="2000" kern="1200" dirty="0">
            <a:solidFill>
              <a:srgbClr val="FF0000"/>
            </a:solidFill>
          </a:endParaRPr>
        </a:p>
      </dsp:txBody>
      <dsp:txXfrm>
        <a:off x="23101" y="4895270"/>
        <a:ext cx="6049798" cy="427018"/>
      </dsp:txXfrm>
    </dsp:sp>
    <dsp:sp modelId="{AC3504F4-4BA3-4926-AF1E-B27B9B32DA50}">
      <dsp:nvSpPr>
        <dsp:cNvPr id="0" name=""/>
        <dsp:cNvSpPr/>
      </dsp:nvSpPr>
      <dsp:spPr>
        <a:xfrm>
          <a:off x="0" y="5359381"/>
          <a:ext cx="6096000" cy="473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5422"/>
                <a:lumOff val="879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5422"/>
                <a:lumOff val="879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5422"/>
                <a:lumOff val="87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00B050"/>
              </a:solidFill>
            </a:rPr>
            <a:t>NMMU top-up allowance       R1 393.14</a:t>
          </a:r>
          <a:endParaRPr lang="en-ZA" sz="2400" kern="1200" dirty="0">
            <a:solidFill>
              <a:srgbClr val="00B050"/>
            </a:solidFill>
          </a:endParaRPr>
        </a:p>
      </dsp:txBody>
      <dsp:txXfrm>
        <a:off x="23101" y="5382482"/>
        <a:ext cx="6049798" cy="427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246C-DAF6-4F9F-A823-3840561E3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4EE6E-5D5C-4E97-85E9-2EA74682B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8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BA5D-471C-4506-87AF-B051558AA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7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0F7CD-8BC6-488A-8B71-7F5673935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5190-BF32-485D-B292-A2E0EF51B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58FB-1204-4B94-B70D-CE615DA3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860FD-D540-4522-9BB4-40A3DC9EE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93AC-8E08-4690-AF2E-09F85D5A8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28B9-B783-411F-86EB-F4C7DD5B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3F82-ABCF-4797-BA29-C5CAB020C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BE27-7DE1-45EA-BC76-8FCF954D7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E2B958-12D8-4F76-998D-901198EAFC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74442"/>
              </p:ext>
            </p:extLst>
          </p:nvPr>
        </p:nvGraphicFramePr>
        <p:xfrm>
          <a:off x="533400" y="762000"/>
          <a:ext cx="4114800" cy="123444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Minimum Wage Relief Measure to prepare for Insourcing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7419"/>
              </p:ext>
            </p:extLst>
          </p:nvPr>
        </p:nvGraphicFramePr>
        <p:xfrm>
          <a:off x="228600" y="1041400"/>
          <a:ext cx="7295728" cy="4151376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Process followed to ensure December NMMU “Top-up” allowance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The Cost to Company principle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Help Desk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44630"/>
              </p:ext>
            </p:extLst>
          </p:nvPr>
        </p:nvGraphicFramePr>
        <p:xfrm>
          <a:off x="228600" y="152400"/>
          <a:ext cx="3429000" cy="79248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CONTENT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53472"/>
              </p:ext>
            </p:extLst>
          </p:nvPr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908617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DECEMBER PROCESS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23201"/>
              </p:ext>
            </p:extLst>
          </p:nvPr>
        </p:nvGraphicFramePr>
        <p:xfrm>
          <a:off x="228600" y="1041400"/>
          <a:ext cx="7295728" cy="5187696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To identify the value of the “top-up” payment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Requested the companies to provide the cost to company value of each staff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Different payroll systems, and conditions of services between the companies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Decided on selective amounts to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Benefit the employees 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Ensure consistency in the calculations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4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The “top-up” amount was added to bring each staff member’s cost to company to R 5 000.00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4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57091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COST TO COMPANY PRINCPLE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48512"/>
              </p:ext>
            </p:extLst>
          </p:nvPr>
        </p:nvGraphicFramePr>
        <p:xfrm>
          <a:off x="228600" y="1041400"/>
          <a:ext cx="7295728" cy="5114544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ZA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indicates the total amount of expense an employer (organization) is spending for an employee.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ZA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the total amount that an employer is prepared to pay for the employee and includes all benefits.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Employees total package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4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72976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COST TO COMPANY PRINCIPLE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2574391"/>
              </p:ext>
            </p:extLst>
          </p:nvPr>
        </p:nvGraphicFramePr>
        <p:xfrm>
          <a:off x="539552" y="836712"/>
          <a:ext cx="73448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7143884"/>
              </p:ext>
            </p:extLst>
          </p:nvPr>
        </p:nvGraphicFramePr>
        <p:xfrm>
          <a:off x="1043608" y="764704"/>
          <a:ext cx="6096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24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23835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COST TO COMPANY PRINCIPLE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539552" y="836712"/>
          <a:ext cx="73448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2232897"/>
              </p:ext>
            </p:extLst>
          </p:nvPr>
        </p:nvGraphicFramePr>
        <p:xfrm>
          <a:off x="1043608" y="764704"/>
          <a:ext cx="6096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7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82234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HELP DESK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32990"/>
              </p:ext>
            </p:extLst>
          </p:nvPr>
        </p:nvGraphicFramePr>
        <p:xfrm>
          <a:off x="228600" y="1041400"/>
          <a:ext cx="7295728" cy="5480304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Task Team has requested that a Helpdesk be established to assist with queries regarding the NMMU relief (Top-Up) payments.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Acquired the assistance of Ms </a:t>
                      </a:r>
                      <a:r>
                        <a:rPr kumimoji="0" lang="en-ZA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Landiwe</a:t>
                      </a: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ZA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Mdenyeshwa</a:t>
                      </a: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ZA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Venues &amp; times will be communicated.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ZA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must bring identification and a copy of the payslip being queried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ZA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query will be documented.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should not leave without a query reference number.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/ progress will be given within 4 days.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228600" y="1041400"/>
          <a:ext cx="7295728" cy="713232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82234"/>
              </p:ext>
            </p:extLst>
          </p:nvPr>
        </p:nvGraphicFramePr>
        <p:xfrm>
          <a:off x="228600" y="152400"/>
          <a:ext cx="5063480" cy="792480"/>
        </p:xfrm>
        <a:graphic>
          <a:graphicData uri="http://schemas.openxmlformats.org/drawingml/2006/table">
            <a:tbl>
              <a:tblPr/>
              <a:tblGrid>
                <a:gridCol w="5063480"/>
              </a:tblGrid>
              <a:tr h="32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HELP DESK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87537"/>
              </p:ext>
            </p:extLst>
          </p:nvPr>
        </p:nvGraphicFramePr>
        <p:xfrm>
          <a:off x="228600" y="1041400"/>
          <a:ext cx="7295728" cy="6065520"/>
        </p:xfrm>
        <a:graphic>
          <a:graphicData uri="http://schemas.openxmlformats.org/drawingml/2006/table">
            <a:tbl>
              <a:tblPr/>
              <a:tblGrid>
                <a:gridCol w="7295728"/>
              </a:tblGrid>
              <a:tr h="228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NMMU IS TRULY COMMITED TO THE ENDING THE OUTSOURCING OF SERVICE WORKERS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 TEMPORARY  SALALRY  RELIEF  MEASURE  IS  A  CLEAR  SIGN  OF  ITS GOODWILL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 YOU !!!!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ZA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4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310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Geneva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Jana van der Walt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van der Walt</dc:creator>
  <cp:lastModifiedBy>Ramji, Ajai (Mr) (Summerstrand Campus South)</cp:lastModifiedBy>
  <cp:revision>42</cp:revision>
  <dcterms:created xsi:type="dcterms:W3CDTF">2010-04-13T07:30:45Z</dcterms:created>
  <dcterms:modified xsi:type="dcterms:W3CDTF">2016-01-18T11:30:53Z</dcterms:modified>
</cp:coreProperties>
</file>